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x="18288000" cy="10287000"/>
  <p:notesSz cx="6858000" cy="9144000"/>
  <p:embeddedFontLst>
    <p:embeddedFont>
      <p:font typeface="Barlow SemiCondensed" charset="1" panose="00000506000000000000"/>
      <p:regular r:id="rId23"/>
    </p:embeddedFont>
    <p:embeddedFont>
      <p:font typeface="DM Sans" charset="1" panose="00000000000000000000"/>
      <p:regular r:id="rId24"/>
    </p:embeddedFont>
    <p:embeddedFont>
      <p:font typeface="Kollektif Bold" charset="1" panose="020B0604020101010102"/>
      <p:regular r:id="rId25"/>
    </p:embeddedFont>
    <p:embeddedFont>
      <p:font typeface="DM Sans Bold" charset="1" panose="00000000000000000000"/>
      <p:regular r:id="rId26"/>
    </p:embeddedFont>
    <p:embeddedFont>
      <p:font typeface="DM Sans Italics" charset="1" panose="00000000000000000000"/>
      <p:regular r:id="rId27"/>
    </p:embeddedFont>
    <p:embeddedFont>
      <p:font typeface="IBM Plex Sans Bold" charset="1" panose="020B0803050203000203"/>
      <p:regular r:id="rId2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fonts/font23.fntdata" Type="http://schemas.openxmlformats.org/officeDocument/2006/relationships/font"/><Relationship Id="rId24" Target="fonts/font24.fntdata" Type="http://schemas.openxmlformats.org/officeDocument/2006/relationships/font"/><Relationship Id="rId25" Target="fonts/font25.fntdata" Type="http://schemas.openxmlformats.org/officeDocument/2006/relationships/font"/><Relationship Id="rId26" Target="fonts/font26.fntdata" Type="http://schemas.openxmlformats.org/officeDocument/2006/relationships/font"/><Relationship Id="rId27" Target="fonts/font27.fntdata" Type="http://schemas.openxmlformats.org/officeDocument/2006/relationships/font"/><Relationship Id="rId28" Target="fonts/font28.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10.pn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1.png" Type="http://schemas.openxmlformats.org/officeDocument/2006/relationships/image"/><Relationship Id="rId3" Target="../media/image1.jpe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2.pn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13.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14.png" Type="http://schemas.openxmlformats.org/officeDocument/2006/relationships/image"/><Relationship Id="rId4" Target="../media/image15.pn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 Id="rId5" Target="../media/image5.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6.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 Id="rId3" Target="../media/image8.png" Type="http://schemas.openxmlformats.org/officeDocument/2006/relationships/image"/><Relationship Id="rId4" Target="../media/image9.png" Type="http://schemas.openxmlformats.org/officeDocument/2006/relationships/image"/><Relationship Id="rId5" Target="../media/image2.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9343048" y="816784"/>
            <a:ext cx="8944952" cy="9470216"/>
          </a:xfrm>
          <a:custGeom>
            <a:avLst/>
            <a:gdLst/>
            <a:ahLst/>
            <a:cxnLst/>
            <a:rect r="r" b="b" t="t" l="l"/>
            <a:pathLst>
              <a:path h="9470216" w="8944952">
                <a:moveTo>
                  <a:pt x="0" y="0"/>
                </a:moveTo>
                <a:lnTo>
                  <a:pt x="8944952" y="0"/>
                </a:lnTo>
                <a:lnTo>
                  <a:pt x="8944952" y="9470216"/>
                </a:lnTo>
                <a:lnTo>
                  <a:pt x="0" y="9470216"/>
                </a:lnTo>
                <a:lnTo>
                  <a:pt x="0" y="0"/>
                </a:lnTo>
                <a:close/>
              </a:path>
            </a:pathLst>
          </a:custGeom>
          <a:blipFill>
            <a:blip r:embed="rId2"/>
            <a:stretch>
              <a:fillRect l="0" t="0" r="0" b="0"/>
            </a:stretch>
          </a:blipFill>
        </p:spPr>
      </p:sp>
      <p:sp>
        <p:nvSpPr>
          <p:cNvPr name="TextBox 3" id="3"/>
          <p:cNvSpPr txBox="true"/>
          <p:nvPr/>
        </p:nvSpPr>
        <p:spPr>
          <a:xfrm rot="0">
            <a:off x="3486377" y="3930650"/>
            <a:ext cx="11315247" cy="2606674"/>
          </a:xfrm>
          <a:prstGeom prst="rect">
            <a:avLst/>
          </a:prstGeom>
        </p:spPr>
        <p:txBody>
          <a:bodyPr anchor="t" rtlCol="false" tIns="0" lIns="0" bIns="0" rIns="0">
            <a:spAutoFit/>
          </a:bodyPr>
          <a:lstStyle/>
          <a:p>
            <a:pPr algn="ctr">
              <a:lnSpc>
                <a:spcPts val="9999"/>
              </a:lnSpc>
            </a:pPr>
            <a:r>
              <a:rPr lang="en-US" sz="9999">
                <a:solidFill>
                  <a:srgbClr val="227C9D"/>
                </a:solidFill>
                <a:latin typeface="Barlow SemiCondensed"/>
                <a:ea typeface="Barlow SemiCondensed"/>
                <a:cs typeface="Barlow SemiCondensed"/>
                <a:sym typeface="Barlow SemiCondensed"/>
              </a:rPr>
              <a:t>TITLE</a:t>
            </a:r>
          </a:p>
          <a:p>
            <a:pPr algn="ctr">
              <a:lnSpc>
                <a:spcPts val="9999"/>
              </a:lnSpc>
            </a:pPr>
            <a:r>
              <a:rPr lang="en-US" sz="9999">
                <a:solidFill>
                  <a:srgbClr val="227C9D"/>
                </a:solidFill>
                <a:latin typeface="Barlow SemiCondensed"/>
                <a:ea typeface="Barlow SemiCondensed"/>
                <a:cs typeface="Barlow SemiCondensed"/>
                <a:sym typeface="Barlow SemiCondensed"/>
              </a:rPr>
              <a:t>PRESENTATION</a:t>
            </a:r>
          </a:p>
        </p:txBody>
      </p:sp>
      <p:sp>
        <p:nvSpPr>
          <p:cNvPr name="TextBox 4" id="4"/>
          <p:cNvSpPr txBox="true"/>
          <p:nvPr/>
        </p:nvSpPr>
        <p:spPr>
          <a:xfrm rot="0">
            <a:off x="5545397" y="6809551"/>
            <a:ext cx="7197206" cy="523246"/>
          </a:xfrm>
          <a:prstGeom prst="rect">
            <a:avLst/>
          </a:prstGeom>
        </p:spPr>
        <p:txBody>
          <a:bodyPr anchor="t" rtlCol="false" tIns="0" lIns="0" bIns="0" rIns="0">
            <a:spAutoFit/>
          </a:bodyPr>
          <a:lstStyle/>
          <a:p>
            <a:pPr algn="ctr">
              <a:lnSpc>
                <a:spcPts val="4070"/>
              </a:lnSpc>
            </a:pPr>
            <a:r>
              <a:rPr lang="en-US" sz="3700">
                <a:solidFill>
                  <a:srgbClr val="545454"/>
                </a:solidFill>
                <a:latin typeface="DM Sans"/>
                <a:ea typeface="DM Sans"/>
                <a:cs typeface="DM Sans"/>
                <a:sym typeface="DM Sans"/>
              </a:rPr>
              <a:t>Subtitle</a:t>
            </a:r>
          </a:p>
        </p:txBody>
      </p:sp>
      <p:sp>
        <p:nvSpPr>
          <p:cNvPr name="Freeform 5" id="5"/>
          <p:cNvSpPr/>
          <p:nvPr/>
        </p:nvSpPr>
        <p:spPr>
          <a:xfrm flipH="false" flipV="false" rot="0">
            <a:off x="1028700" y="468014"/>
            <a:ext cx="4053643" cy="1167112"/>
          </a:xfrm>
          <a:custGeom>
            <a:avLst/>
            <a:gdLst/>
            <a:ahLst/>
            <a:cxnLst/>
            <a:rect r="r" b="b" t="t" l="l"/>
            <a:pathLst>
              <a:path h="1167112" w="4053643">
                <a:moveTo>
                  <a:pt x="0" y="0"/>
                </a:moveTo>
                <a:lnTo>
                  <a:pt x="4053643" y="0"/>
                </a:lnTo>
                <a:lnTo>
                  <a:pt x="4053643" y="1167111"/>
                </a:lnTo>
                <a:lnTo>
                  <a:pt x="0" y="1167111"/>
                </a:lnTo>
                <a:lnTo>
                  <a:pt x="0" y="0"/>
                </a:lnTo>
                <a:close/>
              </a:path>
            </a:pathLst>
          </a:custGeom>
          <a:blipFill>
            <a:blip r:embed="rId3"/>
            <a:stretch>
              <a:fillRect l="0" t="0" r="0" b="0"/>
            </a:stretch>
          </a:blipFill>
        </p:spPr>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4627151" cy="4898866"/>
          </a:xfrm>
          <a:custGeom>
            <a:avLst/>
            <a:gdLst/>
            <a:ahLst/>
            <a:cxnLst/>
            <a:rect r="r" b="b" t="t" l="l"/>
            <a:pathLst>
              <a:path h="4898866" w="4627151">
                <a:moveTo>
                  <a:pt x="0" y="0"/>
                </a:moveTo>
                <a:lnTo>
                  <a:pt x="4627151" y="0"/>
                </a:lnTo>
                <a:lnTo>
                  <a:pt x="4627151" y="4898866"/>
                </a:lnTo>
                <a:lnTo>
                  <a:pt x="0" y="4898866"/>
                </a:lnTo>
                <a:lnTo>
                  <a:pt x="0" y="0"/>
                </a:lnTo>
                <a:close/>
              </a:path>
            </a:pathLst>
          </a:custGeom>
          <a:blipFill>
            <a:blip r:embed="rId2"/>
            <a:stretch>
              <a:fillRect l="0" t="0" r="0" b="0"/>
            </a:stretch>
          </a:blipFill>
        </p:spPr>
      </p:sp>
      <p:pic>
        <p:nvPicPr>
          <p:cNvPr name="Picture 3" id="3"/>
          <p:cNvPicPr>
            <a:picLocks noChangeAspect="true"/>
          </p:cNvPicPr>
          <p:nvPr/>
        </p:nvPicPr>
        <p:blipFill>
          <a:blip r:embed="rId3"/>
          <a:stretch>
            <a:fillRect/>
          </a:stretch>
        </p:blipFill>
        <p:spPr>
          <a:xfrm rot="0">
            <a:off x="1150965" y="1858969"/>
            <a:ext cx="16002400" cy="8028266"/>
          </a:xfrm>
          <a:prstGeom prst="rect">
            <a:avLst/>
          </a:prstGeom>
        </p:spPr>
      </p:pic>
      <p:sp>
        <p:nvSpPr>
          <p:cNvPr name="TextBox 4" id="4"/>
          <p:cNvSpPr txBox="true"/>
          <p:nvPr/>
        </p:nvSpPr>
        <p:spPr>
          <a:xfrm rot="0">
            <a:off x="1898788" y="1731983"/>
            <a:ext cx="6245679" cy="1202045"/>
          </a:xfrm>
          <a:prstGeom prst="rect">
            <a:avLst/>
          </a:prstGeom>
        </p:spPr>
        <p:txBody>
          <a:bodyPr anchor="t" rtlCol="false" tIns="0" lIns="0" bIns="0" rIns="0">
            <a:spAutoFit/>
          </a:bodyPr>
          <a:lstStyle/>
          <a:p>
            <a:pPr algn="l">
              <a:lnSpc>
                <a:spcPts val="8909"/>
              </a:lnSpc>
            </a:pPr>
            <a:r>
              <a:rPr lang="en-US" sz="8999">
                <a:solidFill>
                  <a:srgbClr val="05A4A5"/>
                </a:solidFill>
                <a:latin typeface="Barlow SemiCondensed"/>
                <a:ea typeface="Barlow SemiCondensed"/>
                <a:cs typeface="Barlow SemiCondensed"/>
                <a:sym typeface="Barlow SemiCondensed"/>
              </a:rPr>
              <a:t>TREND</a:t>
            </a:r>
          </a:p>
        </p:txBody>
      </p:sp>
      <p:sp>
        <p:nvSpPr>
          <p:cNvPr name="TextBox 5" id="5"/>
          <p:cNvSpPr txBox="true"/>
          <p:nvPr/>
        </p:nvSpPr>
        <p:spPr>
          <a:xfrm rot="0">
            <a:off x="8144466" y="1570058"/>
            <a:ext cx="8244746" cy="1085850"/>
          </a:xfrm>
          <a:prstGeom prst="rect">
            <a:avLst/>
          </a:prstGeom>
        </p:spPr>
        <p:txBody>
          <a:bodyPr anchor="t" rtlCol="false" tIns="0" lIns="0" bIns="0" rIns="0">
            <a:spAutoFit/>
          </a:bodyPr>
          <a:lstStyle/>
          <a:p>
            <a:pPr algn="l">
              <a:lnSpc>
                <a:spcPts val="2879"/>
              </a:lnSpc>
            </a:pPr>
            <a:r>
              <a:rPr lang="en-US" sz="2400">
                <a:solidFill>
                  <a:srgbClr val="545454"/>
                </a:solidFill>
                <a:latin typeface="DM Sans"/>
                <a:ea typeface="DM Sans"/>
                <a:cs typeface="DM Sans"/>
                <a:sym typeface="DM Sans"/>
              </a:rPr>
              <a:t>Lorem ipsum dolor sit amet, consectetur adipiscing elit. Etiam mattis, nunc vitae eleifend posuere, turpis mauris vestibulum purus, in pellentesque tellus elit vel nisl.</a:t>
            </a:r>
          </a:p>
        </p:txBody>
      </p:sp>
    </p:spTree>
  </p:cSld>
  <p:clrMapOvr>
    <a:masterClrMapping/>
  </p:clrMapOvr>
</p:sld>
</file>

<file path=ppt/slides/slide1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pic>
        <p:nvPicPr>
          <p:cNvPr name="Picture 2" id="2"/>
          <p:cNvPicPr>
            <a:picLocks noChangeAspect="true"/>
          </p:cNvPicPr>
          <p:nvPr/>
        </p:nvPicPr>
        <p:blipFill>
          <a:blip r:embed="rId2"/>
          <a:stretch>
            <a:fillRect/>
          </a:stretch>
        </p:blipFill>
        <p:spPr>
          <a:xfrm rot="0">
            <a:off x="6232248" y="1461590"/>
            <a:ext cx="11207582" cy="7273998"/>
          </a:xfrm>
          <a:prstGeom prst="rect">
            <a:avLst/>
          </a:prstGeom>
        </p:spPr>
      </p:pic>
      <p:sp>
        <p:nvSpPr>
          <p:cNvPr name="TextBox 3" id="3"/>
          <p:cNvSpPr txBox="true"/>
          <p:nvPr/>
        </p:nvSpPr>
        <p:spPr>
          <a:xfrm rot="0">
            <a:off x="1678105" y="1693817"/>
            <a:ext cx="5480392" cy="1435227"/>
          </a:xfrm>
          <a:prstGeom prst="rect">
            <a:avLst/>
          </a:prstGeom>
        </p:spPr>
        <p:txBody>
          <a:bodyPr anchor="t" rtlCol="false" tIns="0" lIns="0" bIns="0" rIns="0">
            <a:spAutoFit/>
          </a:bodyPr>
          <a:lstStyle/>
          <a:p>
            <a:pPr algn="l">
              <a:lnSpc>
                <a:spcPts val="5544"/>
              </a:lnSpc>
            </a:pPr>
            <a:r>
              <a:rPr lang="en-US" sz="5600">
                <a:solidFill>
                  <a:srgbClr val="05A4A5"/>
                </a:solidFill>
                <a:latin typeface="Barlow SemiCondensed"/>
                <a:ea typeface="Barlow SemiCondensed"/>
                <a:cs typeface="Barlow SemiCondensed"/>
                <a:sym typeface="Barlow SemiCondensed"/>
              </a:rPr>
              <a:t>SHOW IT WITH GRAPHICS</a:t>
            </a:r>
          </a:p>
        </p:txBody>
      </p:sp>
      <p:sp>
        <p:nvSpPr>
          <p:cNvPr name="TextBox 4" id="4"/>
          <p:cNvSpPr txBox="true"/>
          <p:nvPr/>
        </p:nvSpPr>
        <p:spPr>
          <a:xfrm rot="0">
            <a:off x="1678105" y="3273673"/>
            <a:ext cx="4427943" cy="2171700"/>
          </a:xfrm>
          <a:prstGeom prst="rect">
            <a:avLst/>
          </a:prstGeom>
        </p:spPr>
        <p:txBody>
          <a:bodyPr anchor="t" rtlCol="false" tIns="0" lIns="0" bIns="0" rIns="0">
            <a:spAutoFit/>
          </a:bodyPr>
          <a:lstStyle/>
          <a:p>
            <a:pPr algn="l">
              <a:lnSpc>
                <a:spcPts val="2879"/>
              </a:lnSpc>
            </a:pPr>
            <a:r>
              <a:rPr lang="en-US" sz="2400">
                <a:solidFill>
                  <a:srgbClr val="545454"/>
                </a:solidFill>
                <a:latin typeface="DM Sans"/>
                <a:ea typeface="DM Sans"/>
                <a:cs typeface="DM Sans"/>
                <a:sym typeface="DM Sans"/>
              </a:rPr>
              <a:t>Lorem ipsum dolor sit amet, consectetur adipiscing elit. Etiam mattis, nunc vitae eleifend posuere, turpis mauris vestibulum purus, in pellentesque tellus elit vel nisl.</a:t>
            </a:r>
          </a:p>
        </p:txBody>
      </p:sp>
      <p:grpSp>
        <p:nvGrpSpPr>
          <p:cNvPr name="Group 5" id="5"/>
          <p:cNvGrpSpPr/>
          <p:nvPr/>
        </p:nvGrpSpPr>
        <p:grpSpPr>
          <a:xfrm rot="0">
            <a:off x="13821020" y="8675314"/>
            <a:ext cx="2915093" cy="576797"/>
            <a:chOff x="0" y="0"/>
            <a:chExt cx="1036059" cy="205000"/>
          </a:xfrm>
        </p:grpSpPr>
        <p:sp>
          <p:nvSpPr>
            <p:cNvPr name="Freeform 6" id="6"/>
            <p:cNvSpPr/>
            <p:nvPr/>
          </p:nvSpPr>
          <p:spPr>
            <a:xfrm flipH="false" flipV="false" rot="0">
              <a:off x="0" y="0"/>
              <a:ext cx="1036060" cy="205000"/>
            </a:xfrm>
            <a:custGeom>
              <a:avLst/>
              <a:gdLst/>
              <a:ahLst/>
              <a:cxnLst/>
              <a:rect r="r" b="b" t="t" l="l"/>
              <a:pathLst>
                <a:path h="205000" w="1036060">
                  <a:moveTo>
                    <a:pt x="102500" y="0"/>
                  </a:moveTo>
                  <a:lnTo>
                    <a:pt x="933559" y="0"/>
                  </a:lnTo>
                  <a:cubicBezTo>
                    <a:pt x="990169" y="0"/>
                    <a:pt x="1036060" y="45891"/>
                    <a:pt x="1036060" y="102500"/>
                  </a:cubicBezTo>
                  <a:lnTo>
                    <a:pt x="1036060" y="102500"/>
                  </a:lnTo>
                  <a:cubicBezTo>
                    <a:pt x="1036060" y="129685"/>
                    <a:pt x="1025260" y="155756"/>
                    <a:pt x="1006038" y="174979"/>
                  </a:cubicBezTo>
                  <a:cubicBezTo>
                    <a:pt x="986815" y="194201"/>
                    <a:pt x="960744" y="205000"/>
                    <a:pt x="933559" y="205000"/>
                  </a:cubicBezTo>
                  <a:lnTo>
                    <a:pt x="102500" y="205000"/>
                  </a:lnTo>
                  <a:cubicBezTo>
                    <a:pt x="45891" y="205000"/>
                    <a:pt x="0" y="159110"/>
                    <a:pt x="0" y="102500"/>
                  </a:cubicBezTo>
                  <a:lnTo>
                    <a:pt x="0" y="102500"/>
                  </a:lnTo>
                  <a:cubicBezTo>
                    <a:pt x="0" y="45891"/>
                    <a:pt x="45891" y="0"/>
                    <a:pt x="102500" y="0"/>
                  </a:cubicBezTo>
                  <a:close/>
                </a:path>
              </a:pathLst>
            </a:custGeom>
            <a:solidFill>
              <a:srgbClr val="4FC0E8"/>
            </a:solidFill>
          </p:spPr>
        </p:sp>
        <p:sp>
          <p:nvSpPr>
            <p:cNvPr name="TextBox 7" id="7"/>
            <p:cNvSpPr txBox="true"/>
            <p:nvPr/>
          </p:nvSpPr>
          <p:spPr>
            <a:xfrm>
              <a:off x="0" y="19050"/>
              <a:ext cx="1036059" cy="185950"/>
            </a:xfrm>
            <a:prstGeom prst="rect">
              <a:avLst/>
            </a:prstGeom>
          </p:spPr>
          <p:txBody>
            <a:bodyPr anchor="ctr" rtlCol="false" tIns="50800" lIns="50800" bIns="50800" rIns="50800"/>
            <a:lstStyle/>
            <a:p>
              <a:pPr algn="ctr">
                <a:lnSpc>
                  <a:spcPts val="2553"/>
                </a:lnSpc>
              </a:pPr>
            </a:p>
          </p:txBody>
        </p:sp>
      </p:grpSp>
      <p:sp>
        <p:nvSpPr>
          <p:cNvPr name="TextBox 8" id="8"/>
          <p:cNvSpPr txBox="true"/>
          <p:nvPr/>
        </p:nvSpPr>
        <p:spPr>
          <a:xfrm rot="0">
            <a:off x="13821020" y="8794167"/>
            <a:ext cx="2915093" cy="329565"/>
          </a:xfrm>
          <a:prstGeom prst="rect">
            <a:avLst/>
          </a:prstGeom>
        </p:spPr>
        <p:txBody>
          <a:bodyPr anchor="t" rtlCol="false" tIns="0" lIns="0" bIns="0" rIns="0">
            <a:spAutoFit/>
          </a:bodyPr>
          <a:lstStyle/>
          <a:p>
            <a:pPr algn="ctr">
              <a:lnSpc>
                <a:spcPts val="2100"/>
              </a:lnSpc>
            </a:pPr>
            <a:r>
              <a:rPr lang="en-US" sz="2100">
                <a:solidFill>
                  <a:srgbClr val="FFFFFF"/>
                </a:solidFill>
                <a:latin typeface="Kollektif Bold"/>
                <a:ea typeface="Kollektif Bold"/>
                <a:cs typeface="Kollektif Bold"/>
                <a:sym typeface="Kollektif Bold"/>
              </a:rPr>
              <a:t>03 - OTHERS</a:t>
            </a:r>
          </a:p>
        </p:txBody>
      </p:sp>
      <p:grpSp>
        <p:nvGrpSpPr>
          <p:cNvPr name="Group 9" id="9"/>
          <p:cNvGrpSpPr/>
          <p:nvPr/>
        </p:nvGrpSpPr>
        <p:grpSpPr>
          <a:xfrm rot="0">
            <a:off x="7612483" y="8681503"/>
            <a:ext cx="2915093" cy="576797"/>
            <a:chOff x="0" y="0"/>
            <a:chExt cx="1036059" cy="205000"/>
          </a:xfrm>
        </p:grpSpPr>
        <p:sp>
          <p:nvSpPr>
            <p:cNvPr name="Freeform 10" id="10"/>
            <p:cNvSpPr/>
            <p:nvPr/>
          </p:nvSpPr>
          <p:spPr>
            <a:xfrm flipH="false" flipV="false" rot="0">
              <a:off x="0" y="0"/>
              <a:ext cx="1036060" cy="205000"/>
            </a:xfrm>
            <a:custGeom>
              <a:avLst/>
              <a:gdLst/>
              <a:ahLst/>
              <a:cxnLst/>
              <a:rect r="r" b="b" t="t" l="l"/>
              <a:pathLst>
                <a:path h="205000" w="1036060">
                  <a:moveTo>
                    <a:pt x="102500" y="0"/>
                  </a:moveTo>
                  <a:lnTo>
                    <a:pt x="933559" y="0"/>
                  </a:lnTo>
                  <a:cubicBezTo>
                    <a:pt x="990169" y="0"/>
                    <a:pt x="1036060" y="45891"/>
                    <a:pt x="1036060" y="102500"/>
                  </a:cubicBezTo>
                  <a:lnTo>
                    <a:pt x="1036060" y="102500"/>
                  </a:lnTo>
                  <a:cubicBezTo>
                    <a:pt x="1036060" y="129685"/>
                    <a:pt x="1025260" y="155756"/>
                    <a:pt x="1006038" y="174979"/>
                  </a:cubicBezTo>
                  <a:cubicBezTo>
                    <a:pt x="986815" y="194201"/>
                    <a:pt x="960744" y="205000"/>
                    <a:pt x="933559" y="205000"/>
                  </a:cubicBezTo>
                  <a:lnTo>
                    <a:pt x="102500" y="205000"/>
                  </a:lnTo>
                  <a:cubicBezTo>
                    <a:pt x="45891" y="205000"/>
                    <a:pt x="0" y="159110"/>
                    <a:pt x="0" y="102500"/>
                  </a:cubicBezTo>
                  <a:lnTo>
                    <a:pt x="0" y="102500"/>
                  </a:lnTo>
                  <a:cubicBezTo>
                    <a:pt x="0" y="45891"/>
                    <a:pt x="45891" y="0"/>
                    <a:pt x="102500" y="0"/>
                  </a:cubicBezTo>
                  <a:close/>
                </a:path>
              </a:pathLst>
            </a:custGeom>
            <a:solidFill>
              <a:srgbClr val="05A4A5"/>
            </a:solidFill>
          </p:spPr>
        </p:sp>
        <p:sp>
          <p:nvSpPr>
            <p:cNvPr name="TextBox 11" id="11"/>
            <p:cNvSpPr txBox="true"/>
            <p:nvPr/>
          </p:nvSpPr>
          <p:spPr>
            <a:xfrm>
              <a:off x="0" y="19050"/>
              <a:ext cx="1036059" cy="185950"/>
            </a:xfrm>
            <a:prstGeom prst="rect">
              <a:avLst/>
            </a:prstGeom>
          </p:spPr>
          <p:txBody>
            <a:bodyPr anchor="ctr" rtlCol="false" tIns="50800" lIns="50800" bIns="50800" rIns="50800"/>
            <a:lstStyle/>
            <a:p>
              <a:pPr algn="ctr">
                <a:lnSpc>
                  <a:spcPts val="2553"/>
                </a:lnSpc>
              </a:pPr>
            </a:p>
          </p:txBody>
        </p:sp>
      </p:grpSp>
      <p:sp>
        <p:nvSpPr>
          <p:cNvPr name="TextBox 12" id="12"/>
          <p:cNvSpPr txBox="true"/>
          <p:nvPr/>
        </p:nvSpPr>
        <p:spPr>
          <a:xfrm rot="0">
            <a:off x="7612483" y="8800357"/>
            <a:ext cx="2915093" cy="329565"/>
          </a:xfrm>
          <a:prstGeom prst="rect">
            <a:avLst/>
          </a:prstGeom>
        </p:spPr>
        <p:txBody>
          <a:bodyPr anchor="t" rtlCol="false" tIns="0" lIns="0" bIns="0" rIns="0">
            <a:spAutoFit/>
          </a:bodyPr>
          <a:lstStyle/>
          <a:p>
            <a:pPr algn="ctr">
              <a:lnSpc>
                <a:spcPts val="2100"/>
              </a:lnSpc>
            </a:pPr>
            <a:r>
              <a:rPr lang="en-US" sz="2100">
                <a:solidFill>
                  <a:srgbClr val="FFFFFF"/>
                </a:solidFill>
                <a:latin typeface="Kollektif Bold"/>
                <a:ea typeface="Kollektif Bold"/>
                <a:cs typeface="Kollektif Bold"/>
                <a:sym typeface="Kollektif Bold"/>
              </a:rPr>
              <a:t>01 - ASIA</a:t>
            </a:r>
          </a:p>
        </p:txBody>
      </p:sp>
      <p:grpSp>
        <p:nvGrpSpPr>
          <p:cNvPr name="Group 13" id="13"/>
          <p:cNvGrpSpPr/>
          <p:nvPr/>
        </p:nvGrpSpPr>
        <p:grpSpPr>
          <a:xfrm rot="0">
            <a:off x="10715426" y="8675314"/>
            <a:ext cx="2915093" cy="576797"/>
            <a:chOff x="0" y="0"/>
            <a:chExt cx="1036059" cy="205000"/>
          </a:xfrm>
        </p:grpSpPr>
        <p:sp>
          <p:nvSpPr>
            <p:cNvPr name="Freeform 14" id="14"/>
            <p:cNvSpPr/>
            <p:nvPr/>
          </p:nvSpPr>
          <p:spPr>
            <a:xfrm flipH="false" flipV="false" rot="0">
              <a:off x="0" y="0"/>
              <a:ext cx="1036060" cy="205000"/>
            </a:xfrm>
            <a:custGeom>
              <a:avLst/>
              <a:gdLst/>
              <a:ahLst/>
              <a:cxnLst/>
              <a:rect r="r" b="b" t="t" l="l"/>
              <a:pathLst>
                <a:path h="205000" w="1036060">
                  <a:moveTo>
                    <a:pt x="102500" y="0"/>
                  </a:moveTo>
                  <a:lnTo>
                    <a:pt x="933559" y="0"/>
                  </a:lnTo>
                  <a:cubicBezTo>
                    <a:pt x="990169" y="0"/>
                    <a:pt x="1036060" y="45891"/>
                    <a:pt x="1036060" y="102500"/>
                  </a:cubicBezTo>
                  <a:lnTo>
                    <a:pt x="1036060" y="102500"/>
                  </a:lnTo>
                  <a:cubicBezTo>
                    <a:pt x="1036060" y="129685"/>
                    <a:pt x="1025260" y="155756"/>
                    <a:pt x="1006038" y="174979"/>
                  </a:cubicBezTo>
                  <a:cubicBezTo>
                    <a:pt x="986815" y="194201"/>
                    <a:pt x="960744" y="205000"/>
                    <a:pt x="933559" y="205000"/>
                  </a:cubicBezTo>
                  <a:lnTo>
                    <a:pt x="102500" y="205000"/>
                  </a:lnTo>
                  <a:cubicBezTo>
                    <a:pt x="45891" y="205000"/>
                    <a:pt x="0" y="159110"/>
                    <a:pt x="0" y="102500"/>
                  </a:cubicBezTo>
                  <a:lnTo>
                    <a:pt x="0" y="102500"/>
                  </a:lnTo>
                  <a:cubicBezTo>
                    <a:pt x="0" y="45891"/>
                    <a:pt x="45891" y="0"/>
                    <a:pt x="102500" y="0"/>
                  </a:cubicBezTo>
                  <a:close/>
                </a:path>
              </a:pathLst>
            </a:custGeom>
            <a:solidFill>
              <a:srgbClr val="95C11F"/>
            </a:solidFill>
          </p:spPr>
        </p:sp>
        <p:sp>
          <p:nvSpPr>
            <p:cNvPr name="TextBox 15" id="15"/>
            <p:cNvSpPr txBox="true"/>
            <p:nvPr/>
          </p:nvSpPr>
          <p:spPr>
            <a:xfrm>
              <a:off x="0" y="19050"/>
              <a:ext cx="1036059" cy="185950"/>
            </a:xfrm>
            <a:prstGeom prst="rect">
              <a:avLst/>
            </a:prstGeom>
          </p:spPr>
          <p:txBody>
            <a:bodyPr anchor="ctr" rtlCol="false" tIns="50800" lIns="50800" bIns="50800" rIns="50800"/>
            <a:lstStyle/>
            <a:p>
              <a:pPr algn="ctr">
                <a:lnSpc>
                  <a:spcPts val="2553"/>
                </a:lnSpc>
              </a:pPr>
            </a:p>
          </p:txBody>
        </p:sp>
      </p:grpSp>
      <p:sp>
        <p:nvSpPr>
          <p:cNvPr name="TextBox 16" id="16"/>
          <p:cNvSpPr txBox="true"/>
          <p:nvPr/>
        </p:nvSpPr>
        <p:spPr>
          <a:xfrm rot="0">
            <a:off x="10715426" y="8794167"/>
            <a:ext cx="2915093" cy="329565"/>
          </a:xfrm>
          <a:prstGeom prst="rect">
            <a:avLst/>
          </a:prstGeom>
        </p:spPr>
        <p:txBody>
          <a:bodyPr anchor="t" rtlCol="false" tIns="0" lIns="0" bIns="0" rIns="0">
            <a:spAutoFit/>
          </a:bodyPr>
          <a:lstStyle/>
          <a:p>
            <a:pPr algn="ctr">
              <a:lnSpc>
                <a:spcPts val="2100"/>
              </a:lnSpc>
            </a:pPr>
            <a:r>
              <a:rPr lang="en-US" sz="2100">
                <a:solidFill>
                  <a:srgbClr val="FFFFFF"/>
                </a:solidFill>
                <a:latin typeface="Kollektif Bold"/>
                <a:ea typeface="Kollektif Bold"/>
                <a:cs typeface="Kollektif Bold"/>
                <a:sym typeface="Kollektif Bold"/>
              </a:rPr>
              <a:t>02 - AFRICA</a:t>
            </a:r>
          </a:p>
        </p:txBody>
      </p:sp>
      <p:sp>
        <p:nvSpPr>
          <p:cNvPr name="Freeform 17" id="17"/>
          <p:cNvSpPr/>
          <p:nvPr/>
        </p:nvSpPr>
        <p:spPr>
          <a:xfrm flipH="false" flipV="false" rot="0">
            <a:off x="0" y="5445373"/>
            <a:ext cx="4627151" cy="4898866"/>
          </a:xfrm>
          <a:custGeom>
            <a:avLst/>
            <a:gdLst/>
            <a:ahLst/>
            <a:cxnLst/>
            <a:rect r="r" b="b" t="t" l="l"/>
            <a:pathLst>
              <a:path h="4898866" w="4627151">
                <a:moveTo>
                  <a:pt x="0" y="0"/>
                </a:moveTo>
                <a:lnTo>
                  <a:pt x="4627151" y="0"/>
                </a:lnTo>
                <a:lnTo>
                  <a:pt x="4627151" y="4898865"/>
                </a:lnTo>
                <a:lnTo>
                  <a:pt x="0" y="4898865"/>
                </a:lnTo>
                <a:lnTo>
                  <a:pt x="0" y="0"/>
                </a:lnTo>
                <a:close/>
              </a:path>
            </a:pathLst>
          </a:custGeom>
          <a:blipFill>
            <a:blip r:embed="rId3"/>
            <a:stretch>
              <a:fillRect l="0" t="0" r="0" b="0"/>
            </a:stretch>
          </a:blipFill>
        </p:spPr>
      </p:sp>
    </p:spTree>
  </p:cSld>
  <p:clrMapOvr>
    <a:masterClrMapping/>
  </p:clrMapOvr>
</p:sld>
</file>

<file path=ppt/slides/slide1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pic>
        <p:nvPicPr>
          <p:cNvPr name="Picture 2" id="2"/>
          <p:cNvPicPr>
            <a:picLocks noChangeAspect="true"/>
          </p:cNvPicPr>
          <p:nvPr/>
        </p:nvPicPr>
        <p:blipFill>
          <a:blip r:embed="rId2"/>
          <a:stretch>
            <a:fillRect/>
          </a:stretch>
        </p:blipFill>
        <p:spPr>
          <a:xfrm rot="0">
            <a:off x="7571471" y="297454"/>
            <a:ext cx="10225140" cy="9707413"/>
          </a:xfrm>
          <a:prstGeom prst="rect">
            <a:avLst/>
          </a:prstGeom>
        </p:spPr>
      </p:pic>
      <p:grpSp>
        <p:nvGrpSpPr>
          <p:cNvPr name="Group 3" id="3"/>
          <p:cNvGrpSpPr/>
          <p:nvPr/>
        </p:nvGrpSpPr>
        <p:grpSpPr>
          <a:xfrm rot="0">
            <a:off x="1028700" y="3369191"/>
            <a:ext cx="1475373" cy="1475373"/>
            <a:chOff x="0" y="0"/>
            <a:chExt cx="6350000" cy="6350000"/>
          </a:xfrm>
        </p:grpSpPr>
        <p:sp>
          <p:nvSpPr>
            <p:cNvPr name="Freeform 4" id="4"/>
            <p:cNvSpPr/>
            <p:nvPr/>
          </p:nvSpPr>
          <p:spPr>
            <a:xfrm flipH="false" flipV="false" rot="0">
              <a:off x="0" y="0"/>
              <a:ext cx="6350000" cy="6350000"/>
            </a:xfrm>
            <a:custGeom>
              <a:avLst/>
              <a:gdLst/>
              <a:ahLst/>
              <a:cxnLst/>
              <a:rect r="r" b="b" t="t" l="l"/>
              <a:pathLst>
                <a:path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4FC0E8"/>
            </a:solidFill>
          </p:spPr>
        </p:sp>
      </p:grpSp>
      <p:sp>
        <p:nvSpPr>
          <p:cNvPr name="TextBox 5" id="5"/>
          <p:cNvSpPr txBox="true"/>
          <p:nvPr/>
        </p:nvSpPr>
        <p:spPr>
          <a:xfrm rot="0">
            <a:off x="1028700" y="3837653"/>
            <a:ext cx="1475373" cy="481256"/>
          </a:xfrm>
          <a:prstGeom prst="rect">
            <a:avLst/>
          </a:prstGeom>
        </p:spPr>
        <p:txBody>
          <a:bodyPr anchor="t" rtlCol="false" tIns="0" lIns="0" bIns="0" rIns="0">
            <a:spAutoFit/>
          </a:bodyPr>
          <a:lstStyle/>
          <a:p>
            <a:pPr algn="ctr">
              <a:lnSpc>
                <a:spcPts val="3919"/>
              </a:lnSpc>
            </a:pPr>
            <a:r>
              <a:rPr lang="en-US" sz="2799">
                <a:solidFill>
                  <a:srgbClr val="FFFFFF"/>
                </a:solidFill>
                <a:latin typeface="IBM Plex Sans Bold"/>
                <a:ea typeface="IBM Plex Sans Bold"/>
                <a:cs typeface="IBM Plex Sans Bold"/>
                <a:sym typeface="IBM Plex Sans Bold"/>
              </a:rPr>
              <a:t>+10K</a:t>
            </a:r>
          </a:p>
        </p:txBody>
      </p:sp>
      <p:grpSp>
        <p:nvGrpSpPr>
          <p:cNvPr name="Group 6" id="6"/>
          <p:cNvGrpSpPr/>
          <p:nvPr/>
        </p:nvGrpSpPr>
        <p:grpSpPr>
          <a:xfrm rot="0">
            <a:off x="1028700" y="5287125"/>
            <a:ext cx="1475373" cy="1475373"/>
            <a:chOff x="0" y="0"/>
            <a:chExt cx="6350000" cy="6350000"/>
          </a:xfrm>
        </p:grpSpPr>
        <p:sp>
          <p:nvSpPr>
            <p:cNvPr name="Freeform 7" id="7"/>
            <p:cNvSpPr/>
            <p:nvPr/>
          </p:nvSpPr>
          <p:spPr>
            <a:xfrm flipH="false" flipV="false" rot="0">
              <a:off x="0" y="0"/>
              <a:ext cx="6350000" cy="6350000"/>
            </a:xfrm>
            <a:custGeom>
              <a:avLst/>
              <a:gdLst/>
              <a:ahLst/>
              <a:cxnLst/>
              <a:rect r="r" b="b" t="t" l="l"/>
              <a:pathLst>
                <a:path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95C11F"/>
            </a:solidFill>
          </p:spPr>
        </p:sp>
      </p:grpSp>
      <p:sp>
        <p:nvSpPr>
          <p:cNvPr name="TextBox 8" id="8"/>
          <p:cNvSpPr txBox="true"/>
          <p:nvPr/>
        </p:nvSpPr>
        <p:spPr>
          <a:xfrm rot="0">
            <a:off x="1028700" y="5755587"/>
            <a:ext cx="1475373" cy="481330"/>
          </a:xfrm>
          <a:prstGeom prst="rect">
            <a:avLst/>
          </a:prstGeom>
        </p:spPr>
        <p:txBody>
          <a:bodyPr anchor="t" rtlCol="false" tIns="0" lIns="0" bIns="0" rIns="0">
            <a:spAutoFit/>
          </a:bodyPr>
          <a:lstStyle/>
          <a:p>
            <a:pPr algn="ctr">
              <a:lnSpc>
                <a:spcPts val="3919"/>
              </a:lnSpc>
            </a:pPr>
            <a:r>
              <a:rPr lang="en-US" sz="2799">
                <a:solidFill>
                  <a:srgbClr val="FFFFFF"/>
                </a:solidFill>
                <a:latin typeface="IBM Plex Sans Bold"/>
                <a:ea typeface="IBM Plex Sans Bold"/>
                <a:cs typeface="IBM Plex Sans Bold"/>
                <a:sym typeface="IBM Plex Sans Bold"/>
              </a:rPr>
              <a:t>+50K</a:t>
            </a:r>
          </a:p>
        </p:txBody>
      </p:sp>
      <p:grpSp>
        <p:nvGrpSpPr>
          <p:cNvPr name="Group 9" id="9"/>
          <p:cNvGrpSpPr/>
          <p:nvPr/>
        </p:nvGrpSpPr>
        <p:grpSpPr>
          <a:xfrm rot="0">
            <a:off x="1028700" y="7202204"/>
            <a:ext cx="1475373" cy="1475373"/>
            <a:chOff x="0" y="0"/>
            <a:chExt cx="6350000" cy="6350000"/>
          </a:xfrm>
        </p:grpSpPr>
        <p:sp>
          <p:nvSpPr>
            <p:cNvPr name="Freeform 10" id="10"/>
            <p:cNvSpPr/>
            <p:nvPr/>
          </p:nvSpPr>
          <p:spPr>
            <a:xfrm flipH="false" flipV="false" rot="0">
              <a:off x="0" y="0"/>
              <a:ext cx="6350000" cy="6350000"/>
            </a:xfrm>
            <a:custGeom>
              <a:avLst/>
              <a:gdLst/>
              <a:ahLst/>
              <a:cxnLst/>
              <a:rect r="r" b="b" t="t" l="l"/>
              <a:pathLst>
                <a:path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9ADADA"/>
            </a:solidFill>
          </p:spPr>
        </p:sp>
      </p:grpSp>
      <p:sp>
        <p:nvSpPr>
          <p:cNvPr name="TextBox 11" id="11"/>
          <p:cNvSpPr txBox="true"/>
          <p:nvPr/>
        </p:nvSpPr>
        <p:spPr>
          <a:xfrm rot="0">
            <a:off x="1028700" y="7670687"/>
            <a:ext cx="1475373" cy="481330"/>
          </a:xfrm>
          <a:prstGeom prst="rect">
            <a:avLst/>
          </a:prstGeom>
        </p:spPr>
        <p:txBody>
          <a:bodyPr anchor="t" rtlCol="false" tIns="0" lIns="0" bIns="0" rIns="0">
            <a:spAutoFit/>
          </a:bodyPr>
          <a:lstStyle/>
          <a:p>
            <a:pPr algn="ctr">
              <a:lnSpc>
                <a:spcPts val="3919"/>
              </a:lnSpc>
            </a:pPr>
            <a:r>
              <a:rPr lang="en-US" sz="2799">
                <a:solidFill>
                  <a:srgbClr val="FFFFFF"/>
                </a:solidFill>
                <a:latin typeface="IBM Plex Sans Bold"/>
                <a:ea typeface="IBM Plex Sans Bold"/>
                <a:cs typeface="IBM Plex Sans Bold"/>
                <a:sym typeface="IBM Plex Sans Bold"/>
              </a:rPr>
              <a:t>+19K</a:t>
            </a:r>
          </a:p>
        </p:txBody>
      </p:sp>
      <p:sp>
        <p:nvSpPr>
          <p:cNvPr name="AutoShape 12" id="12"/>
          <p:cNvSpPr/>
          <p:nvPr/>
        </p:nvSpPr>
        <p:spPr>
          <a:xfrm rot="-10800000">
            <a:off x="12687872" y="2114801"/>
            <a:ext cx="3031306" cy="0"/>
          </a:xfrm>
          <a:prstGeom prst="line">
            <a:avLst/>
          </a:prstGeom>
          <a:ln cap="rnd" w="47625">
            <a:solidFill>
              <a:srgbClr val="227C9D"/>
            </a:solidFill>
            <a:prstDash val="solid"/>
            <a:headEnd type="none" len="sm" w="sm"/>
            <a:tailEnd type="arrow" len="sm" w="med"/>
          </a:ln>
        </p:spPr>
      </p:sp>
      <p:grpSp>
        <p:nvGrpSpPr>
          <p:cNvPr name="Group 13" id="13"/>
          <p:cNvGrpSpPr/>
          <p:nvPr/>
        </p:nvGrpSpPr>
        <p:grpSpPr>
          <a:xfrm rot="0">
            <a:off x="11014933" y="1414588"/>
            <a:ext cx="1495676" cy="1495676"/>
            <a:chOff x="0" y="0"/>
            <a:chExt cx="6350000" cy="6350000"/>
          </a:xfrm>
        </p:grpSpPr>
        <p:sp>
          <p:nvSpPr>
            <p:cNvPr name="Freeform 14" id="14"/>
            <p:cNvSpPr/>
            <p:nvPr/>
          </p:nvSpPr>
          <p:spPr>
            <a:xfrm flipH="false" flipV="false" rot="0">
              <a:off x="0" y="0"/>
              <a:ext cx="6350000" cy="6350000"/>
            </a:xfrm>
            <a:custGeom>
              <a:avLst/>
              <a:gdLst/>
              <a:ahLst/>
              <a:cxnLst/>
              <a:rect r="r" b="b" t="t" l="l"/>
              <a:pathLst>
                <a:path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4FC0E8"/>
            </a:solidFill>
          </p:spPr>
        </p:sp>
      </p:grpSp>
      <p:sp>
        <p:nvSpPr>
          <p:cNvPr name="TextBox 15" id="15"/>
          <p:cNvSpPr txBox="true"/>
          <p:nvPr/>
        </p:nvSpPr>
        <p:spPr>
          <a:xfrm rot="0">
            <a:off x="11014933" y="1893186"/>
            <a:ext cx="1495676" cy="481330"/>
          </a:xfrm>
          <a:prstGeom prst="rect">
            <a:avLst/>
          </a:prstGeom>
        </p:spPr>
        <p:txBody>
          <a:bodyPr anchor="t" rtlCol="false" tIns="0" lIns="0" bIns="0" rIns="0">
            <a:spAutoFit/>
          </a:bodyPr>
          <a:lstStyle/>
          <a:p>
            <a:pPr algn="ctr">
              <a:lnSpc>
                <a:spcPts val="3919"/>
              </a:lnSpc>
            </a:pPr>
            <a:r>
              <a:rPr lang="en-US" sz="2799">
                <a:solidFill>
                  <a:srgbClr val="FFFFFF"/>
                </a:solidFill>
                <a:latin typeface="IBM Plex Sans Bold"/>
                <a:ea typeface="IBM Plex Sans Bold"/>
                <a:cs typeface="IBM Plex Sans Bold"/>
                <a:sym typeface="IBM Plex Sans Bold"/>
              </a:rPr>
              <a:t>+24K</a:t>
            </a:r>
          </a:p>
        </p:txBody>
      </p:sp>
      <p:sp>
        <p:nvSpPr>
          <p:cNvPr name="TextBox 16" id="16"/>
          <p:cNvSpPr txBox="true"/>
          <p:nvPr/>
        </p:nvSpPr>
        <p:spPr>
          <a:xfrm rot="0">
            <a:off x="1028700" y="1519363"/>
            <a:ext cx="4799768" cy="739902"/>
          </a:xfrm>
          <a:prstGeom prst="rect">
            <a:avLst/>
          </a:prstGeom>
        </p:spPr>
        <p:txBody>
          <a:bodyPr anchor="t" rtlCol="false" tIns="0" lIns="0" bIns="0" rIns="0">
            <a:spAutoFit/>
          </a:bodyPr>
          <a:lstStyle/>
          <a:p>
            <a:pPr algn="l">
              <a:lnSpc>
                <a:spcPts val="5544"/>
              </a:lnSpc>
            </a:pPr>
            <a:r>
              <a:rPr lang="en-US" sz="5600">
                <a:solidFill>
                  <a:srgbClr val="05A4A5"/>
                </a:solidFill>
                <a:latin typeface="Barlow SemiCondensed"/>
                <a:ea typeface="Barlow SemiCondensed"/>
                <a:cs typeface="Barlow SemiCondensed"/>
                <a:sym typeface="Barlow SemiCondensed"/>
              </a:rPr>
              <a:t>GROWTH  </a:t>
            </a:r>
          </a:p>
        </p:txBody>
      </p:sp>
      <p:sp>
        <p:nvSpPr>
          <p:cNvPr name="TextBox 17" id="17"/>
          <p:cNvSpPr txBox="true"/>
          <p:nvPr/>
        </p:nvSpPr>
        <p:spPr>
          <a:xfrm rot="0">
            <a:off x="2789823" y="3282096"/>
            <a:ext cx="3462690" cy="481330"/>
          </a:xfrm>
          <a:prstGeom prst="rect">
            <a:avLst/>
          </a:prstGeom>
        </p:spPr>
        <p:txBody>
          <a:bodyPr anchor="t" rtlCol="false" tIns="0" lIns="0" bIns="0" rIns="0">
            <a:spAutoFit/>
          </a:bodyPr>
          <a:lstStyle/>
          <a:p>
            <a:pPr algn="l">
              <a:lnSpc>
                <a:spcPts val="3919"/>
              </a:lnSpc>
            </a:pPr>
            <a:r>
              <a:rPr lang="en-US" sz="2799">
                <a:solidFill>
                  <a:srgbClr val="4FC0E8"/>
                </a:solidFill>
                <a:latin typeface="DM Sans Bold"/>
                <a:ea typeface="DM Sans Bold"/>
                <a:cs typeface="DM Sans Bold"/>
                <a:sym typeface="DM Sans Bold"/>
              </a:rPr>
              <a:t>ITEM 2</a:t>
            </a:r>
          </a:p>
        </p:txBody>
      </p:sp>
      <p:sp>
        <p:nvSpPr>
          <p:cNvPr name="TextBox 18" id="18"/>
          <p:cNvSpPr txBox="true"/>
          <p:nvPr/>
        </p:nvSpPr>
        <p:spPr>
          <a:xfrm rot="0">
            <a:off x="2789823" y="3807708"/>
            <a:ext cx="4631120" cy="1066800"/>
          </a:xfrm>
          <a:prstGeom prst="rect">
            <a:avLst/>
          </a:prstGeom>
        </p:spPr>
        <p:txBody>
          <a:bodyPr anchor="t" rtlCol="false" tIns="0" lIns="0" bIns="0" rIns="0">
            <a:spAutoFit/>
          </a:bodyPr>
          <a:lstStyle/>
          <a:p>
            <a:pPr algn="l">
              <a:lnSpc>
                <a:spcPts val="2160"/>
              </a:lnSpc>
            </a:pPr>
            <a:r>
              <a:rPr lang="en-US" sz="1800">
                <a:solidFill>
                  <a:srgbClr val="545454"/>
                </a:solidFill>
                <a:latin typeface="DM Sans"/>
                <a:ea typeface="DM Sans"/>
                <a:cs typeface="DM Sans"/>
                <a:sym typeface="DM Sans"/>
              </a:rPr>
              <a:t>Lorem ipsum dolor sit amet, consectetur adipiscing elit. Etiam mattis, nunc vitae eleifend posuere, turpis mauris vestibulum purus, in pellentesque tellus elit vel nisl.</a:t>
            </a:r>
          </a:p>
        </p:txBody>
      </p:sp>
      <p:sp>
        <p:nvSpPr>
          <p:cNvPr name="TextBox 19" id="19"/>
          <p:cNvSpPr txBox="true"/>
          <p:nvPr/>
        </p:nvSpPr>
        <p:spPr>
          <a:xfrm rot="0">
            <a:off x="2789823" y="5198358"/>
            <a:ext cx="2427627" cy="481330"/>
          </a:xfrm>
          <a:prstGeom prst="rect">
            <a:avLst/>
          </a:prstGeom>
        </p:spPr>
        <p:txBody>
          <a:bodyPr anchor="t" rtlCol="false" tIns="0" lIns="0" bIns="0" rIns="0">
            <a:spAutoFit/>
          </a:bodyPr>
          <a:lstStyle/>
          <a:p>
            <a:pPr algn="l">
              <a:lnSpc>
                <a:spcPts val="3919"/>
              </a:lnSpc>
            </a:pPr>
            <a:r>
              <a:rPr lang="en-US" sz="2799">
                <a:solidFill>
                  <a:srgbClr val="95C11F"/>
                </a:solidFill>
                <a:latin typeface="DM Sans Bold"/>
                <a:ea typeface="DM Sans Bold"/>
                <a:cs typeface="DM Sans Bold"/>
                <a:sym typeface="DM Sans Bold"/>
              </a:rPr>
              <a:t>ITEM 3</a:t>
            </a:r>
          </a:p>
        </p:txBody>
      </p:sp>
      <p:sp>
        <p:nvSpPr>
          <p:cNvPr name="TextBox 20" id="20"/>
          <p:cNvSpPr txBox="true"/>
          <p:nvPr/>
        </p:nvSpPr>
        <p:spPr>
          <a:xfrm rot="0">
            <a:off x="2789823" y="5727314"/>
            <a:ext cx="4631120" cy="1066800"/>
          </a:xfrm>
          <a:prstGeom prst="rect">
            <a:avLst/>
          </a:prstGeom>
        </p:spPr>
        <p:txBody>
          <a:bodyPr anchor="t" rtlCol="false" tIns="0" lIns="0" bIns="0" rIns="0">
            <a:spAutoFit/>
          </a:bodyPr>
          <a:lstStyle/>
          <a:p>
            <a:pPr algn="l">
              <a:lnSpc>
                <a:spcPts val="2160"/>
              </a:lnSpc>
            </a:pPr>
            <a:r>
              <a:rPr lang="en-US" sz="1800">
                <a:solidFill>
                  <a:srgbClr val="545454"/>
                </a:solidFill>
                <a:latin typeface="DM Sans"/>
                <a:ea typeface="DM Sans"/>
                <a:cs typeface="DM Sans"/>
                <a:sym typeface="DM Sans"/>
              </a:rPr>
              <a:t>Lorem ipsum dolor sit amet, consectetur adipiscing elit. Etiam mattis, nunc vitae eleifend posuere, turpis mauris vestibulum purus, in pellentesque tellus elit vel nisl.</a:t>
            </a:r>
          </a:p>
        </p:txBody>
      </p:sp>
      <p:sp>
        <p:nvSpPr>
          <p:cNvPr name="TextBox 21" id="21"/>
          <p:cNvSpPr txBox="true"/>
          <p:nvPr/>
        </p:nvSpPr>
        <p:spPr>
          <a:xfrm rot="0">
            <a:off x="2789823" y="7113437"/>
            <a:ext cx="3014366" cy="481330"/>
          </a:xfrm>
          <a:prstGeom prst="rect">
            <a:avLst/>
          </a:prstGeom>
        </p:spPr>
        <p:txBody>
          <a:bodyPr anchor="t" rtlCol="false" tIns="0" lIns="0" bIns="0" rIns="0">
            <a:spAutoFit/>
          </a:bodyPr>
          <a:lstStyle/>
          <a:p>
            <a:pPr algn="l">
              <a:lnSpc>
                <a:spcPts val="3919"/>
              </a:lnSpc>
            </a:pPr>
            <a:r>
              <a:rPr lang="en-US" sz="2799">
                <a:solidFill>
                  <a:srgbClr val="9ADADA"/>
                </a:solidFill>
                <a:latin typeface="DM Sans Bold"/>
                <a:ea typeface="DM Sans Bold"/>
                <a:cs typeface="DM Sans Bold"/>
                <a:sym typeface="DM Sans Bold"/>
              </a:rPr>
              <a:t>ITEM 1</a:t>
            </a:r>
          </a:p>
        </p:txBody>
      </p:sp>
      <p:sp>
        <p:nvSpPr>
          <p:cNvPr name="TextBox 22" id="22"/>
          <p:cNvSpPr txBox="true"/>
          <p:nvPr/>
        </p:nvSpPr>
        <p:spPr>
          <a:xfrm rot="0">
            <a:off x="2789823" y="7642393"/>
            <a:ext cx="4631120" cy="1066800"/>
          </a:xfrm>
          <a:prstGeom prst="rect">
            <a:avLst/>
          </a:prstGeom>
        </p:spPr>
        <p:txBody>
          <a:bodyPr anchor="t" rtlCol="false" tIns="0" lIns="0" bIns="0" rIns="0">
            <a:spAutoFit/>
          </a:bodyPr>
          <a:lstStyle/>
          <a:p>
            <a:pPr algn="l">
              <a:lnSpc>
                <a:spcPts val="2160"/>
              </a:lnSpc>
            </a:pPr>
            <a:r>
              <a:rPr lang="en-US" sz="1800">
                <a:solidFill>
                  <a:srgbClr val="545454"/>
                </a:solidFill>
                <a:latin typeface="DM Sans"/>
                <a:ea typeface="DM Sans"/>
                <a:cs typeface="DM Sans"/>
                <a:sym typeface="DM Sans"/>
              </a:rPr>
              <a:t>Lorem ipsum dolor sit amet, consectetur adipiscing elit. Etiam mattis, nunc vitae eleifend posuere, turpis mauris vestibulum purus, in pellentesque tellus elit vel nisl.</a:t>
            </a:r>
          </a:p>
        </p:txBody>
      </p:sp>
    </p:spTree>
  </p:cSld>
  <p:clrMapOvr>
    <a:masterClrMapping/>
  </p:clrMapOvr>
</p:sld>
</file>

<file path=ppt/slides/slide1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4056069" y="0"/>
            <a:ext cx="4627151" cy="4898866"/>
          </a:xfrm>
          <a:custGeom>
            <a:avLst/>
            <a:gdLst/>
            <a:ahLst/>
            <a:cxnLst/>
            <a:rect r="r" b="b" t="t" l="l"/>
            <a:pathLst>
              <a:path h="4898866" w="4627151">
                <a:moveTo>
                  <a:pt x="0" y="0"/>
                </a:moveTo>
                <a:lnTo>
                  <a:pt x="4627151" y="0"/>
                </a:lnTo>
                <a:lnTo>
                  <a:pt x="4627151" y="4898866"/>
                </a:lnTo>
                <a:lnTo>
                  <a:pt x="0" y="4898866"/>
                </a:lnTo>
                <a:lnTo>
                  <a:pt x="0" y="0"/>
                </a:lnTo>
                <a:close/>
              </a:path>
            </a:pathLst>
          </a:custGeom>
          <a:blipFill>
            <a:blip r:embed="rId2"/>
            <a:stretch>
              <a:fillRect l="0" t="0" r="0" b="0"/>
            </a:stretch>
          </a:blipFill>
        </p:spPr>
      </p:sp>
      <p:pic>
        <p:nvPicPr>
          <p:cNvPr name="Picture 3" id="3"/>
          <p:cNvPicPr>
            <a:picLocks noChangeAspect="true"/>
          </p:cNvPicPr>
          <p:nvPr/>
        </p:nvPicPr>
        <p:blipFill>
          <a:blip r:embed="rId3"/>
          <a:stretch>
            <a:fillRect/>
          </a:stretch>
        </p:blipFill>
        <p:spPr>
          <a:xfrm rot="0">
            <a:off x="4890504" y="1234047"/>
            <a:ext cx="8659570" cy="8389568"/>
          </a:xfrm>
          <a:prstGeom prst="rect">
            <a:avLst/>
          </a:prstGeom>
        </p:spPr>
      </p:pic>
      <p:grpSp>
        <p:nvGrpSpPr>
          <p:cNvPr name="Group 4" id="4"/>
          <p:cNvGrpSpPr/>
          <p:nvPr/>
        </p:nvGrpSpPr>
        <p:grpSpPr>
          <a:xfrm rot="0">
            <a:off x="14056069" y="2803170"/>
            <a:ext cx="2915093" cy="576797"/>
            <a:chOff x="0" y="0"/>
            <a:chExt cx="1036059" cy="205000"/>
          </a:xfrm>
        </p:grpSpPr>
        <p:sp>
          <p:nvSpPr>
            <p:cNvPr name="Freeform 5" id="5"/>
            <p:cNvSpPr/>
            <p:nvPr/>
          </p:nvSpPr>
          <p:spPr>
            <a:xfrm flipH="false" flipV="false" rot="0">
              <a:off x="0" y="0"/>
              <a:ext cx="1036060" cy="205000"/>
            </a:xfrm>
            <a:custGeom>
              <a:avLst/>
              <a:gdLst/>
              <a:ahLst/>
              <a:cxnLst/>
              <a:rect r="r" b="b" t="t" l="l"/>
              <a:pathLst>
                <a:path h="205000" w="1036060">
                  <a:moveTo>
                    <a:pt x="102500" y="0"/>
                  </a:moveTo>
                  <a:lnTo>
                    <a:pt x="933559" y="0"/>
                  </a:lnTo>
                  <a:cubicBezTo>
                    <a:pt x="990169" y="0"/>
                    <a:pt x="1036060" y="45891"/>
                    <a:pt x="1036060" y="102500"/>
                  </a:cubicBezTo>
                  <a:lnTo>
                    <a:pt x="1036060" y="102500"/>
                  </a:lnTo>
                  <a:cubicBezTo>
                    <a:pt x="1036060" y="129685"/>
                    <a:pt x="1025260" y="155756"/>
                    <a:pt x="1006038" y="174979"/>
                  </a:cubicBezTo>
                  <a:cubicBezTo>
                    <a:pt x="986815" y="194201"/>
                    <a:pt x="960744" y="205000"/>
                    <a:pt x="933559" y="205000"/>
                  </a:cubicBezTo>
                  <a:lnTo>
                    <a:pt x="102500" y="205000"/>
                  </a:lnTo>
                  <a:cubicBezTo>
                    <a:pt x="45891" y="205000"/>
                    <a:pt x="0" y="159110"/>
                    <a:pt x="0" y="102500"/>
                  </a:cubicBezTo>
                  <a:lnTo>
                    <a:pt x="0" y="102500"/>
                  </a:lnTo>
                  <a:cubicBezTo>
                    <a:pt x="0" y="45891"/>
                    <a:pt x="45891" y="0"/>
                    <a:pt x="102500" y="0"/>
                  </a:cubicBezTo>
                  <a:close/>
                </a:path>
              </a:pathLst>
            </a:custGeom>
            <a:solidFill>
              <a:srgbClr val="95C11F"/>
            </a:solidFill>
          </p:spPr>
        </p:sp>
        <p:sp>
          <p:nvSpPr>
            <p:cNvPr name="TextBox 6" id="6"/>
            <p:cNvSpPr txBox="true"/>
            <p:nvPr/>
          </p:nvSpPr>
          <p:spPr>
            <a:xfrm>
              <a:off x="0" y="19050"/>
              <a:ext cx="1036059" cy="185950"/>
            </a:xfrm>
            <a:prstGeom prst="rect">
              <a:avLst/>
            </a:prstGeom>
          </p:spPr>
          <p:txBody>
            <a:bodyPr anchor="ctr" rtlCol="false" tIns="50800" lIns="50800" bIns="50800" rIns="50800"/>
            <a:lstStyle/>
            <a:p>
              <a:pPr algn="ctr">
                <a:lnSpc>
                  <a:spcPts val="2553"/>
                </a:lnSpc>
              </a:pPr>
            </a:p>
          </p:txBody>
        </p:sp>
      </p:grpSp>
      <p:grpSp>
        <p:nvGrpSpPr>
          <p:cNvPr name="Group 7" id="7"/>
          <p:cNvGrpSpPr/>
          <p:nvPr/>
        </p:nvGrpSpPr>
        <p:grpSpPr>
          <a:xfrm rot="0">
            <a:off x="1562665" y="2514771"/>
            <a:ext cx="2915093" cy="576797"/>
            <a:chOff x="0" y="0"/>
            <a:chExt cx="1036059" cy="205000"/>
          </a:xfrm>
        </p:grpSpPr>
        <p:sp>
          <p:nvSpPr>
            <p:cNvPr name="Freeform 8" id="8"/>
            <p:cNvSpPr/>
            <p:nvPr/>
          </p:nvSpPr>
          <p:spPr>
            <a:xfrm flipH="false" flipV="false" rot="0">
              <a:off x="0" y="0"/>
              <a:ext cx="1036060" cy="205000"/>
            </a:xfrm>
            <a:custGeom>
              <a:avLst/>
              <a:gdLst/>
              <a:ahLst/>
              <a:cxnLst/>
              <a:rect r="r" b="b" t="t" l="l"/>
              <a:pathLst>
                <a:path h="205000" w="1036060">
                  <a:moveTo>
                    <a:pt x="102500" y="0"/>
                  </a:moveTo>
                  <a:lnTo>
                    <a:pt x="933559" y="0"/>
                  </a:lnTo>
                  <a:cubicBezTo>
                    <a:pt x="990169" y="0"/>
                    <a:pt x="1036060" y="45891"/>
                    <a:pt x="1036060" y="102500"/>
                  </a:cubicBezTo>
                  <a:lnTo>
                    <a:pt x="1036060" y="102500"/>
                  </a:lnTo>
                  <a:cubicBezTo>
                    <a:pt x="1036060" y="129685"/>
                    <a:pt x="1025260" y="155756"/>
                    <a:pt x="1006038" y="174979"/>
                  </a:cubicBezTo>
                  <a:cubicBezTo>
                    <a:pt x="986815" y="194201"/>
                    <a:pt x="960744" y="205000"/>
                    <a:pt x="933559" y="205000"/>
                  </a:cubicBezTo>
                  <a:lnTo>
                    <a:pt x="102500" y="205000"/>
                  </a:lnTo>
                  <a:cubicBezTo>
                    <a:pt x="45891" y="205000"/>
                    <a:pt x="0" y="159110"/>
                    <a:pt x="0" y="102500"/>
                  </a:cubicBezTo>
                  <a:lnTo>
                    <a:pt x="0" y="102500"/>
                  </a:lnTo>
                  <a:cubicBezTo>
                    <a:pt x="0" y="45891"/>
                    <a:pt x="45891" y="0"/>
                    <a:pt x="102500" y="0"/>
                  </a:cubicBezTo>
                  <a:close/>
                </a:path>
              </a:pathLst>
            </a:custGeom>
            <a:solidFill>
              <a:srgbClr val="9ADADA"/>
            </a:solidFill>
          </p:spPr>
        </p:sp>
        <p:sp>
          <p:nvSpPr>
            <p:cNvPr name="TextBox 9" id="9"/>
            <p:cNvSpPr txBox="true"/>
            <p:nvPr/>
          </p:nvSpPr>
          <p:spPr>
            <a:xfrm>
              <a:off x="0" y="19050"/>
              <a:ext cx="1036059" cy="185950"/>
            </a:xfrm>
            <a:prstGeom prst="rect">
              <a:avLst/>
            </a:prstGeom>
          </p:spPr>
          <p:txBody>
            <a:bodyPr anchor="ctr" rtlCol="false" tIns="50800" lIns="50800" bIns="50800" rIns="50800"/>
            <a:lstStyle/>
            <a:p>
              <a:pPr algn="ctr">
                <a:lnSpc>
                  <a:spcPts val="2553"/>
                </a:lnSpc>
              </a:pPr>
            </a:p>
          </p:txBody>
        </p:sp>
      </p:grpSp>
      <p:grpSp>
        <p:nvGrpSpPr>
          <p:cNvPr name="Group 10" id="10"/>
          <p:cNvGrpSpPr/>
          <p:nvPr/>
        </p:nvGrpSpPr>
        <p:grpSpPr>
          <a:xfrm rot="0">
            <a:off x="1562665" y="6517514"/>
            <a:ext cx="2915093" cy="576797"/>
            <a:chOff x="0" y="0"/>
            <a:chExt cx="1036059" cy="205000"/>
          </a:xfrm>
        </p:grpSpPr>
        <p:sp>
          <p:nvSpPr>
            <p:cNvPr name="Freeform 11" id="11"/>
            <p:cNvSpPr/>
            <p:nvPr/>
          </p:nvSpPr>
          <p:spPr>
            <a:xfrm flipH="false" flipV="false" rot="0">
              <a:off x="0" y="0"/>
              <a:ext cx="1036060" cy="205000"/>
            </a:xfrm>
            <a:custGeom>
              <a:avLst/>
              <a:gdLst/>
              <a:ahLst/>
              <a:cxnLst/>
              <a:rect r="r" b="b" t="t" l="l"/>
              <a:pathLst>
                <a:path h="205000" w="1036060">
                  <a:moveTo>
                    <a:pt x="102500" y="0"/>
                  </a:moveTo>
                  <a:lnTo>
                    <a:pt x="933559" y="0"/>
                  </a:lnTo>
                  <a:cubicBezTo>
                    <a:pt x="990169" y="0"/>
                    <a:pt x="1036060" y="45891"/>
                    <a:pt x="1036060" y="102500"/>
                  </a:cubicBezTo>
                  <a:lnTo>
                    <a:pt x="1036060" y="102500"/>
                  </a:lnTo>
                  <a:cubicBezTo>
                    <a:pt x="1036060" y="129685"/>
                    <a:pt x="1025260" y="155756"/>
                    <a:pt x="1006038" y="174979"/>
                  </a:cubicBezTo>
                  <a:cubicBezTo>
                    <a:pt x="986815" y="194201"/>
                    <a:pt x="960744" y="205000"/>
                    <a:pt x="933559" y="205000"/>
                  </a:cubicBezTo>
                  <a:lnTo>
                    <a:pt x="102500" y="205000"/>
                  </a:lnTo>
                  <a:cubicBezTo>
                    <a:pt x="45891" y="205000"/>
                    <a:pt x="0" y="159110"/>
                    <a:pt x="0" y="102500"/>
                  </a:cubicBezTo>
                  <a:lnTo>
                    <a:pt x="0" y="102500"/>
                  </a:lnTo>
                  <a:cubicBezTo>
                    <a:pt x="0" y="45891"/>
                    <a:pt x="45891" y="0"/>
                    <a:pt x="102500" y="0"/>
                  </a:cubicBezTo>
                  <a:close/>
                </a:path>
              </a:pathLst>
            </a:custGeom>
            <a:solidFill>
              <a:srgbClr val="4FC0E8"/>
            </a:solidFill>
          </p:spPr>
        </p:sp>
        <p:sp>
          <p:nvSpPr>
            <p:cNvPr name="TextBox 12" id="12"/>
            <p:cNvSpPr txBox="true"/>
            <p:nvPr/>
          </p:nvSpPr>
          <p:spPr>
            <a:xfrm>
              <a:off x="0" y="19050"/>
              <a:ext cx="1036059" cy="185950"/>
            </a:xfrm>
            <a:prstGeom prst="rect">
              <a:avLst/>
            </a:prstGeom>
          </p:spPr>
          <p:txBody>
            <a:bodyPr anchor="ctr" rtlCol="false" tIns="50800" lIns="50800" bIns="50800" rIns="50800"/>
            <a:lstStyle/>
            <a:p>
              <a:pPr algn="ctr">
                <a:lnSpc>
                  <a:spcPts val="2553"/>
                </a:lnSpc>
              </a:pPr>
            </a:p>
          </p:txBody>
        </p:sp>
      </p:grpSp>
      <p:grpSp>
        <p:nvGrpSpPr>
          <p:cNvPr name="Group 13" id="13"/>
          <p:cNvGrpSpPr/>
          <p:nvPr/>
        </p:nvGrpSpPr>
        <p:grpSpPr>
          <a:xfrm rot="0">
            <a:off x="14167453" y="6805912"/>
            <a:ext cx="2915093" cy="576797"/>
            <a:chOff x="0" y="0"/>
            <a:chExt cx="1036059" cy="205000"/>
          </a:xfrm>
        </p:grpSpPr>
        <p:sp>
          <p:nvSpPr>
            <p:cNvPr name="Freeform 14" id="14"/>
            <p:cNvSpPr/>
            <p:nvPr/>
          </p:nvSpPr>
          <p:spPr>
            <a:xfrm flipH="false" flipV="false" rot="0">
              <a:off x="0" y="0"/>
              <a:ext cx="1036060" cy="205000"/>
            </a:xfrm>
            <a:custGeom>
              <a:avLst/>
              <a:gdLst/>
              <a:ahLst/>
              <a:cxnLst/>
              <a:rect r="r" b="b" t="t" l="l"/>
              <a:pathLst>
                <a:path h="205000" w="1036060">
                  <a:moveTo>
                    <a:pt x="102500" y="0"/>
                  </a:moveTo>
                  <a:lnTo>
                    <a:pt x="933559" y="0"/>
                  </a:lnTo>
                  <a:cubicBezTo>
                    <a:pt x="990169" y="0"/>
                    <a:pt x="1036060" y="45891"/>
                    <a:pt x="1036060" y="102500"/>
                  </a:cubicBezTo>
                  <a:lnTo>
                    <a:pt x="1036060" y="102500"/>
                  </a:lnTo>
                  <a:cubicBezTo>
                    <a:pt x="1036060" y="129685"/>
                    <a:pt x="1025260" y="155756"/>
                    <a:pt x="1006038" y="174979"/>
                  </a:cubicBezTo>
                  <a:cubicBezTo>
                    <a:pt x="986815" y="194201"/>
                    <a:pt x="960744" y="205000"/>
                    <a:pt x="933559" y="205000"/>
                  </a:cubicBezTo>
                  <a:lnTo>
                    <a:pt x="102500" y="205000"/>
                  </a:lnTo>
                  <a:cubicBezTo>
                    <a:pt x="45891" y="205000"/>
                    <a:pt x="0" y="159110"/>
                    <a:pt x="0" y="102500"/>
                  </a:cubicBezTo>
                  <a:lnTo>
                    <a:pt x="0" y="102500"/>
                  </a:lnTo>
                  <a:cubicBezTo>
                    <a:pt x="0" y="45891"/>
                    <a:pt x="45891" y="0"/>
                    <a:pt x="102500" y="0"/>
                  </a:cubicBezTo>
                  <a:close/>
                </a:path>
              </a:pathLst>
            </a:custGeom>
            <a:solidFill>
              <a:srgbClr val="227C9D"/>
            </a:solidFill>
          </p:spPr>
        </p:sp>
        <p:sp>
          <p:nvSpPr>
            <p:cNvPr name="TextBox 15" id="15"/>
            <p:cNvSpPr txBox="true"/>
            <p:nvPr/>
          </p:nvSpPr>
          <p:spPr>
            <a:xfrm>
              <a:off x="0" y="19050"/>
              <a:ext cx="1036059" cy="185950"/>
            </a:xfrm>
            <a:prstGeom prst="rect">
              <a:avLst/>
            </a:prstGeom>
          </p:spPr>
          <p:txBody>
            <a:bodyPr anchor="ctr" rtlCol="false" tIns="50800" lIns="50800" bIns="50800" rIns="50800"/>
            <a:lstStyle/>
            <a:p>
              <a:pPr algn="ctr">
                <a:lnSpc>
                  <a:spcPts val="2553"/>
                </a:lnSpc>
              </a:pPr>
            </a:p>
          </p:txBody>
        </p:sp>
      </p:grpSp>
      <p:sp>
        <p:nvSpPr>
          <p:cNvPr name="TextBox 16" id="16"/>
          <p:cNvSpPr txBox="true"/>
          <p:nvPr/>
        </p:nvSpPr>
        <p:spPr>
          <a:xfrm rot="0">
            <a:off x="5343984" y="1133475"/>
            <a:ext cx="7600032" cy="739902"/>
          </a:xfrm>
          <a:prstGeom prst="rect">
            <a:avLst/>
          </a:prstGeom>
        </p:spPr>
        <p:txBody>
          <a:bodyPr anchor="t" rtlCol="false" tIns="0" lIns="0" bIns="0" rIns="0">
            <a:spAutoFit/>
          </a:bodyPr>
          <a:lstStyle/>
          <a:p>
            <a:pPr algn="ctr">
              <a:lnSpc>
                <a:spcPts val="5544"/>
              </a:lnSpc>
            </a:pPr>
            <a:r>
              <a:rPr lang="en-US" sz="5600">
                <a:solidFill>
                  <a:srgbClr val="05A4A5"/>
                </a:solidFill>
                <a:latin typeface="Barlow SemiCondensed"/>
                <a:ea typeface="Barlow SemiCondensed"/>
                <a:cs typeface="Barlow SemiCondensed"/>
                <a:sym typeface="Barlow SemiCondensed"/>
              </a:rPr>
              <a:t>MARKET REPORT</a:t>
            </a:r>
          </a:p>
        </p:txBody>
      </p:sp>
      <p:sp>
        <p:nvSpPr>
          <p:cNvPr name="TextBox 17" id="17"/>
          <p:cNvSpPr txBox="true"/>
          <p:nvPr/>
        </p:nvSpPr>
        <p:spPr>
          <a:xfrm rot="0">
            <a:off x="14056069" y="2922023"/>
            <a:ext cx="2915093" cy="329565"/>
          </a:xfrm>
          <a:prstGeom prst="rect">
            <a:avLst/>
          </a:prstGeom>
        </p:spPr>
        <p:txBody>
          <a:bodyPr anchor="t" rtlCol="false" tIns="0" lIns="0" bIns="0" rIns="0">
            <a:spAutoFit/>
          </a:bodyPr>
          <a:lstStyle/>
          <a:p>
            <a:pPr algn="ctr">
              <a:lnSpc>
                <a:spcPts val="2100"/>
              </a:lnSpc>
            </a:pPr>
            <a:r>
              <a:rPr lang="en-US" sz="2100">
                <a:solidFill>
                  <a:srgbClr val="FFFFFF"/>
                </a:solidFill>
                <a:latin typeface="Kollektif Bold"/>
                <a:ea typeface="Kollektif Bold"/>
                <a:cs typeface="Kollektif Bold"/>
                <a:sym typeface="Kollektif Bold"/>
              </a:rPr>
              <a:t>ITEM 3</a:t>
            </a:r>
          </a:p>
        </p:txBody>
      </p:sp>
      <p:sp>
        <p:nvSpPr>
          <p:cNvPr name="TextBox 18" id="18"/>
          <p:cNvSpPr txBox="true"/>
          <p:nvPr/>
        </p:nvSpPr>
        <p:spPr>
          <a:xfrm rot="0">
            <a:off x="1562665" y="2633625"/>
            <a:ext cx="2915093" cy="329565"/>
          </a:xfrm>
          <a:prstGeom prst="rect">
            <a:avLst/>
          </a:prstGeom>
        </p:spPr>
        <p:txBody>
          <a:bodyPr anchor="t" rtlCol="false" tIns="0" lIns="0" bIns="0" rIns="0">
            <a:spAutoFit/>
          </a:bodyPr>
          <a:lstStyle/>
          <a:p>
            <a:pPr algn="ctr">
              <a:lnSpc>
                <a:spcPts val="2100"/>
              </a:lnSpc>
            </a:pPr>
            <a:r>
              <a:rPr lang="en-US" sz="2100">
                <a:solidFill>
                  <a:srgbClr val="FFFFFF"/>
                </a:solidFill>
                <a:latin typeface="Kollektif Bold"/>
                <a:ea typeface="Kollektif Bold"/>
                <a:cs typeface="Kollektif Bold"/>
                <a:sym typeface="Kollektif Bold"/>
              </a:rPr>
              <a:t>ITEM 1</a:t>
            </a:r>
          </a:p>
        </p:txBody>
      </p:sp>
      <p:sp>
        <p:nvSpPr>
          <p:cNvPr name="TextBox 19" id="19"/>
          <p:cNvSpPr txBox="true"/>
          <p:nvPr/>
        </p:nvSpPr>
        <p:spPr>
          <a:xfrm rot="0">
            <a:off x="1562665" y="6636367"/>
            <a:ext cx="2915093" cy="329565"/>
          </a:xfrm>
          <a:prstGeom prst="rect">
            <a:avLst/>
          </a:prstGeom>
        </p:spPr>
        <p:txBody>
          <a:bodyPr anchor="t" rtlCol="false" tIns="0" lIns="0" bIns="0" rIns="0">
            <a:spAutoFit/>
          </a:bodyPr>
          <a:lstStyle/>
          <a:p>
            <a:pPr algn="ctr">
              <a:lnSpc>
                <a:spcPts val="2100"/>
              </a:lnSpc>
            </a:pPr>
            <a:r>
              <a:rPr lang="en-US" sz="2100">
                <a:solidFill>
                  <a:srgbClr val="FFFFFF"/>
                </a:solidFill>
                <a:latin typeface="Kollektif Bold"/>
                <a:ea typeface="Kollektif Bold"/>
                <a:cs typeface="Kollektif Bold"/>
                <a:sym typeface="Kollektif Bold"/>
              </a:rPr>
              <a:t>ITEM 2</a:t>
            </a:r>
          </a:p>
        </p:txBody>
      </p:sp>
      <p:sp>
        <p:nvSpPr>
          <p:cNvPr name="TextBox 20" id="20"/>
          <p:cNvSpPr txBox="true"/>
          <p:nvPr/>
        </p:nvSpPr>
        <p:spPr>
          <a:xfrm rot="0">
            <a:off x="14167453" y="6924765"/>
            <a:ext cx="2915093" cy="329565"/>
          </a:xfrm>
          <a:prstGeom prst="rect">
            <a:avLst/>
          </a:prstGeom>
        </p:spPr>
        <p:txBody>
          <a:bodyPr anchor="t" rtlCol="false" tIns="0" lIns="0" bIns="0" rIns="0">
            <a:spAutoFit/>
          </a:bodyPr>
          <a:lstStyle/>
          <a:p>
            <a:pPr algn="ctr">
              <a:lnSpc>
                <a:spcPts val="2100"/>
              </a:lnSpc>
            </a:pPr>
            <a:r>
              <a:rPr lang="en-US" sz="2100">
                <a:solidFill>
                  <a:srgbClr val="FFFFFF"/>
                </a:solidFill>
                <a:latin typeface="Kollektif Bold"/>
                <a:ea typeface="Kollektif Bold"/>
                <a:cs typeface="Kollektif Bold"/>
                <a:sym typeface="Kollektif Bold"/>
              </a:rPr>
              <a:t>ITEM 4</a:t>
            </a:r>
          </a:p>
        </p:txBody>
      </p:sp>
      <p:sp>
        <p:nvSpPr>
          <p:cNvPr name="TextBox 21" id="21"/>
          <p:cNvSpPr txBox="true"/>
          <p:nvPr/>
        </p:nvSpPr>
        <p:spPr>
          <a:xfrm rot="0">
            <a:off x="1028700" y="7286379"/>
            <a:ext cx="3983024" cy="1333500"/>
          </a:xfrm>
          <a:prstGeom prst="rect">
            <a:avLst/>
          </a:prstGeom>
        </p:spPr>
        <p:txBody>
          <a:bodyPr anchor="t" rtlCol="false" tIns="0" lIns="0" bIns="0" rIns="0">
            <a:spAutoFit/>
          </a:bodyPr>
          <a:lstStyle/>
          <a:p>
            <a:pPr algn="ctr">
              <a:lnSpc>
                <a:spcPts val="2160"/>
              </a:lnSpc>
            </a:pPr>
            <a:r>
              <a:rPr lang="en-US" sz="1800">
                <a:solidFill>
                  <a:srgbClr val="545454"/>
                </a:solidFill>
                <a:latin typeface="DM Sans"/>
                <a:ea typeface="DM Sans"/>
                <a:cs typeface="DM Sans"/>
                <a:sym typeface="DM Sans"/>
              </a:rPr>
              <a:t>Lorem ipsum dolor sit amet, consectetur adipiscing elit. Etiam mattis, nunc vitae eleifend posuere, turpis mauris vestibulum purus, in pellentesque tellus elit vel nisl.</a:t>
            </a:r>
          </a:p>
        </p:txBody>
      </p:sp>
      <p:sp>
        <p:nvSpPr>
          <p:cNvPr name="TextBox 22" id="22"/>
          <p:cNvSpPr txBox="true"/>
          <p:nvPr/>
        </p:nvSpPr>
        <p:spPr>
          <a:xfrm rot="0">
            <a:off x="1028700" y="3285922"/>
            <a:ext cx="3983024" cy="1333500"/>
          </a:xfrm>
          <a:prstGeom prst="rect">
            <a:avLst/>
          </a:prstGeom>
        </p:spPr>
        <p:txBody>
          <a:bodyPr anchor="t" rtlCol="false" tIns="0" lIns="0" bIns="0" rIns="0">
            <a:spAutoFit/>
          </a:bodyPr>
          <a:lstStyle/>
          <a:p>
            <a:pPr algn="ctr">
              <a:lnSpc>
                <a:spcPts val="2160"/>
              </a:lnSpc>
            </a:pPr>
            <a:r>
              <a:rPr lang="en-US" sz="1800">
                <a:solidFill>
                  <a:srgbClr val="545454"/>
                </a:solidFill>
                <a:latin typeface="DM Sans"/>
                <a:ea typeface="DM Sans"/>
                <a:cs typeface="DM Sans"/>
                <a:sym typeface="DM Sans"/>
              </a:rPr>
              <a:t>Lorem ipsum dolor sit amet, consectetur adipiscing elit. Etiam mattis, nunc vitae eleifend posuere, turpis mauris vestibulum purus, in pellentesque tellus elit vel nisl.</a:t>
            </a:r>
          </a:p>
        </p:txBody>
      </p:sp>
      <p:sp>
        <p:nvSpPr>
          <p:cNvPr name="TextBox 23" id="23"/>
          <p:cNvSpPr txBox="true"/>
          <p:nvPr/>
        </p:nvSpPr>
        <p:spPr>
          <a:xfrm rot="0">
            <a:off x="13522104" y="7569806"/>
            <a:ext cx="3983024" cy="1333500"/>
          </a:xfrm>
          <a:prstGeom prst="rect">
            <a:avLst/>
          </a:prstGeom>
        </p:spPr>
        <p:txBody>
          <a:bodyPr anchor="t" rtlCol="false" tIns="0" lIns="0" bIns="0" rIns="0">
            <a:spAutoFit/>
          </a:bodyPr>
          <a:lstStyle/>
          <a:p>
            <a:pPr algn="ctr">
              <a:lnSpc>
                <a:spcPts val="2160"/>
              </a:lnSpc>
            </a:pPr>
            <a:r>
              <a:rPr lang="en-US" sz="1800">
                <a:solidFill>
                  <a:srgbClr val="545454"/>
                </a:solidFill>
                <a:latin typeface="DM Sans"/>
                <a:ea typeface="DM Sans"/>
                <a:cs typeface="DM Sans"/>
                <a:sym typeface="DM Sans"/>
              </a:rPr>
              <a:t>Lorem ipsum dolor sit amet, consectetur adipiscing elit. Etiam mattis, nunc vitae eleifend posuere, turpis mauris vestibulum purus, in pellentesque tellus elit vel nisl.</a:t>
            </a:r>
          </a:p>
        </p:txBody>
      </p:sp>
      <p:sp>
        <p:nvSpPr>
          <p:cNvPr name="TextBox 24" id="24"/>
          <p:cNvSpPr txBox="true"/>
          <p:nvPr/>
        </p:nvSpPr>
        <p:spPr>
          <a:xfrm rot="0">
            <a:off x="13522104" y="3569934"/>
            <a:ext cx="3983024" cy="1333500"/>
          </a:xfrm>
          <a:prstGeom prst="rect">
            <a:avLst/>
          </a:prstGeom>
        </p:spPr>
        <p:txBody>
          <a:bodyPr anchor="t" rtlCol="false" tIns="0" lIns="0" bIns="0" rIns="0">
            <a:spAutoFit/>
          </a:bodyPr>
          <a:lstStyle/>
          <a:p>
            <a:pPr algn="ctr">
              <a:lnSpc>
                <a:spcPts val="2160"/>
              </a:lnSpc>
            </a:pPr>
            <a:r>
              <a:rPr lang="en-US" sz="1800">
                <a:solidFill>
                  <a:srgbClr val="545454"/>
                </a:solidFill>
                <a:latin typeface="DM Sans"/>
                <a:ea typeface="DM Sans"/>
                <a:cs typeface="DM Sans"/>
                <a:sym typeface="DM Sans"/>
              </a:rPr>
              <a:t>Lorem ipsum dolor sit amet, consectetur adipiscing elit. Etiam mattis, nunc vitae eleifend posuere, turpis mauris vestibulum purus, in pellentesque tellus elit vel nisl.</a:t>
            </a:r>
          </a:p>
        </p:txBody>
      </p:sp>
    </p:spTree>
  </p:cSld>
  <p:clrMapOvr>
    <a:masterClrMapping/>
  </p:clrMapOvr>
</p:sld>
</file>

<file path=ppt/slides/slide1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3833915" y="3185509"/>
            <a:ext cx="10620170" cy="1339849"/>
          </a:xfrm>
          <a:prstGeom prst="rect">
            <a:avLst/>
          </a:prstGeom>
        </p:spPr>
        <p:txBody>
          <a:bodyPr anchor="t" rtlCol="false" tIns="0" lIns="0" bIns="0" rIns="0">
            <a:spAutoFit/>
          </a:bodyPr>
          <a:lstStyle/>
          <a:p>
            <a:pPr algn="ctr">
              <a:lnSpc>
                <a:spcPts val="9999"/>
              </a:lnSpc>
            </a:pPr>
            <a:r>
              <a:rPr lang="en-US" sz="9999">
                <a:solidFill>
                  <a:srgbClr val="05A4A5"/>
                </a:solidFill>
                <a:latin typeface="Barlow SemiCondensed"/>
                <a:ea typeface="Barlow SemiCondensed"/>
                <a:cs typeface="Barlow SemiCondensed"/>
                <a:sym typeface="Barlow SemiCondensed"/>
              </a:rPr>
              <a:t>SUMMARY</a:t>
            </a:r>
          </a:p>
        </p:txBody>
      </p:sp>
      <p:sp>
        <p:nvSpPr>
          <p:cNvPr name="TextBox 3" id="3"/>
          <p:cNvSpPr txBox="true"/>
          <p:nvPr/>
        </p:nvSpPr>
        <p:spPr>
          <a:xfrm rot="0">
            <a:off x="3784200" y="4624805"/>
            <a:ext cx="10719600" cy="1676400"/>
          </a:xfrm>
          <a:prstGeom prst="rect">
            <a:avLst/>
          </a:prstGeom>
        </p:spPr>
        <p:txBody>
          <a:bodyPr anchor="t" rtlCol="false" tIns="0" lIns="0" bIns="0" rIns="0">
            <a:spAutoFit/>
          </a:bodyPr>
          <a:lstStyle/>
          <a:p>
            <a:pPr algn="ctr">
              <a:lnSpc>
                <a:spcPts val="3360"/>
              </a:lnSpc>
            </a:pPr>
            <a:r>
              <a:rPr lang="en-US" sz="2800">
                <a:solidFill>
                  <a:srgbClr val="545454"/>
                </a:solidFill>
                <a:latin typeface="DM Sans"/>
                <a:ea typeface="DM Sans"/>
                <a:cs typeface="DM Sans"/>
                <a:sym typeface="DM Sans"/>
              </a:rPr>
              <a:t>Lorem ipsum dolor sit amet, consectetur adipiscing elit. Etiam mattis, nunc vitae eleifend posuere, turpis mauris vestibulum purus, in pellentesque tellus elit vel nisl. Nam elementum nunc quis sapien pretium, at tincidunt mauris dignissim.</a:t>
            </a:r>
          </a:p>
        </p:txBody>
      </p:sp>
      <p:sp>
        <p:nvSpPr>
          <p:cNvPr name="Freeform 4" id="4"/>
          <p:cNvSpPr/>
          <p:nvPr/>
        </p:nvSpPr>
        <p:spPr>
          <a:xfrm flipH="false" flipV="false" rot="0">
            <a:off x="13660849" y="5388134"/>
            <a:ext cx="4627151" cy="4898866"/>
          </a:xfrm>
          <a:custGeom>
            <a:avLst/>
            <a:gdLst/>
            <a:ahLst/>
            <a:cxnLst/>
            <a:rect r="r" b="b" t="t" l="l"/>
            <a:pathLst>
              <a:path h="4898866" w="4627151">
                <a:moveTo>
                  <a:pt x="0" y="0"/>
                </a:moveTo>
                <a:lnTo>
                  <a:pt x="4627151" y="0"/>
                </a:lnTo>
                <a:lnTo>
                  <a:pt x="4627151" y="4898866"/>
                </a:lnTo>
                <a:lnTo>
                  <a:pt x="0" y="4898866"/>
                </a:lnTo>
                <a:lnTo>
                  <a:pt x="0" y="0"/>
                </a:lnTo>
                <a:close/>
              </a:path>
            </a:pathLst>
          </a:custGeom>
          <a:blipFill>
            <a:blip r:embed="rId2"/>
            <a:stretch>
              <a:fillRect l="0" t="0" r="0" b="0"/>
            </a:stretch>
          </a:blipFill>
        </p:spPr>
      </p:sp>
      <p:sp>
        <p:nvSpPr>
          <p:cNvPr name="Freeform 5" id="5"/>
          <p:cNvSpPr/>
          <p:nvPr/>
        </p:nvSpPr>
        <p:spPr>
          <a:xfrm flipH="false" flipV="false" rot="0">
            <a:off x="1028700" y="617220"/>
            <a:ext cx="3130437" cy="901305"/>
          </a:xfrm>
          <a:custGeom>
            <a:avLst/>
            <a:gdLst/>
            <a:ahLst/>
            <a:cxnLst/>
            <a:rect r="r" b="b" t="t" l="l"/>
            <a:pathLst>
              <a:path h="901305" w="3130437">
                <a:moveTo>
                  <a:pt x="0" y="0"/>
                </a:moveTo>
                <a:lnTo>
                  <a:pt x="3130437" y="0"/>
                </a:lnTo>
                <a:lnTo>
                  <a:pt x="3130437" y="901305"/>
                </a:lnTo>
                <a:lnTo>
                  <a:pt x="0" y="901305"/>
                </a:lnTo>
                <a:lnTo>
                  <a:pt x="0" y="0"/>
                </a:lnTo>
                <a:close/>
              </a:path>
            </a:pathLst>
          </a:custGeom>
          <a:blipFill>
            <a:blip r:embed="rId3"/>
            <a:stretch>
              <a:fillRect l="0" t="0" r="0" b="0"/>
            </a:stretch>
          </a:blipFill>
        </p:spPr>
      </p:sp>
    </p:spTree>
  </p:cSld>
  <p:clrMapOvr>
    <a:masterClrMapping/>
  </p:clrMapOvr>
</p:sld>
</file>

<file path=ppt/slides/slide1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3660849" y="5388134"/>
            <a:ext cx="4627151" cy="4898866"/>
          </a:xfrm>
          <a:custGeom>
            <a:avLst/>
            <a:gdLst/>
            <a:ahLst/>
            <a:cxnLst/>
            <a:rect r="r" b="b" t="t" l="l"/>
            <a:pathLst>
              <a:path h="4898866" w="4627151">
                <a:moveTo>
                  <a:pt x="0" y="0"/>
                </a:moveTo>
                <a:lnTo>
                  <a:pt x="4627151" y="0"/>
                </a:lnTo>
                <a:lnTo>
                  <a:pt x="4627151" y="4898866"/>
                </a:lnTo>
                <a:lnTo>
                  <a:pt x="0" y="4898866"/>
                </a:lnTo>
                <a:lnTo>
                  <a:pt x="0" y="0"/>
                </a:lnTo>
                <a:close/>
              </a:path>
            </a:pathLst>
          </a:custGeom>
          <a:blipFill>
            <a:blip r:embed="rId2"/>
            <a:stretch>
              <a:fillRect l="0" t="0" r="0" b="0"/>
            </a:stretch>
          </a:blipFill>
        </p:spPr>
      </p:sp>
      <p:pic>
        <p:nvPicPr>
          <p:cNvPr name="Picture 3" id="3"/>
          <p:cNvPicPr>
            <a:picLocks noChangeAspect="true"/>
          </p:cNvPicPr>
          <p:nvPr/>
        </p:nvPicPr>
        <p:blipFill>
          <a:blip r:embed="rId3"/>
          <a:stretch>
            <a:fillRect/>
          </a:stretch>
        </p:blipFill>
        <p:spPr>
          <a:xfrm rot="0">
            <a:off x="2029168" y="3665887"/>
            <a:ext cx="6573901" cy="3461175"/>
          </a:xfrm>
          <a:prstGeom prst="rect">
            <a:avLst/>
          </a:prstGeom>
        </p:spPr>
      </p:pic>
      <p:pic>
        <p:nvPicPr>
          <p:cNvPr name="Picture 4" id="4"/>
          <p:cNvPicPr>
            <a:picLocks noChangeAspect="true"/>
          </p:cNvPicPr>
          <p:nvPr/>
        </p:nvPicPr>
        <p:blipFill>
          <a:blip r:embed="rId4"/>
          <a:stretch>
            <a:fillRect/>
          </a:stretch>
        </p:blipFill>
        <p:spPr>
          <a:xfrm rot="0">
            <a:off x="9684734" y="3665887"/>
            <a:ext cx="6573901" cy="3461175"/>
          </a:xfrm>
          <a:prstGeom prst="rect">
            <a:avLst/>
          </a:prstGeom>
        </p:spPr>
      </p:pic>
      <p:sp>
        <p:nvSpPr>
          <p:cNvPr name="TextBox 5" id="5"/>
          <p:cNvSpPr txBox="true"/>
          <p:nvPr/>
        </p:nvSpPr>
        <p:spPr>
          <a:xfrm rot="0">
            <a:off x="4627151" y="1323975"/>
            <a:ext cx="9033699" cy="739902"/>
          </a:xfrm>
          <a:prstGeom prst="rect">
            <a:avLst/>
          </a:prstGeom>
        </p:spPr>
        <p:txBody>
          <a:bodyPr anchor="t" rtlCol="false" tIns="0" lIns="0" bIns="0" rIns="0">
            <a:spAutoFit/>
          </a:bodyPr>
          <a:lstStyle/>
          <a:p>
            <a:pPr algn="ctr">
              <a:lnSpc>
                <a:spcPts val="5544"/>
              </a:lnSpc>
            </a:pPr>
            <a:r>
              <a:rPr lang="en-US" sz="5600">
                <a:solidFill>
                  <a:srgbClr val="227C9D"/>
                </a:solidFill>
                <a:latin typeface="Barlow SemiCondensed"/>
                <a:ea typeface="Barlow SemiCondensed"/>
                <a:cs typeface="Barlow SemiCondensed"/>
                <a:sym typeface="Barlow SemiCondensed"/>
              </a:rPr>
              <a:t>SEGMENTATION</a:t>
            </a:r>
          </a:p>
        </p:txBody>
      </p:sp>
      <p:sp>
        <p:nvSpPr>
          <p:cNvPr name="TextBox 6" id="6"/>
          <p:cNvSpPr txBox="true"/>
          <p:nvPr/>
        </p:nvSpPr>
        <p:spPr>
          <a:xfrm rot="0">
            <a:off x="4349832" y="2162431"/>
            <a:ext cx="9588335" cy="1085850"/>
          </a:xfrm>
          <a:prstGeom prst="rect">
            <a:avLst/>
          </a:prstGeom>
        </p:spPr>
        <p:txBody>
          <a:bodyPr anchor="t" rtlCol="false" tIns="0" lIns="0" bIns="0" rIns="0">
            <a:spAutoFit/>
          </a:bodyPr>
          <a:lstStyle/>
          <a:p>
            <a:pPr algn="ctr">
              <a:lnSpc>
                <a:spcPts val="2879"/>
              </a:lnSpc>
            </a:pPr>
            <a:r>
              <a:rPr lang="en-US" sz="2400">
                <a:solidFill>
                  <a:srgbClr val="545454"/>
                </a:solidFill>
                <a:latin typeface="DM Sans"/>
                <a:ea typeface="DM Sans"/>
                <a:cs typeface="DM Sans"/>
                <a:sym typeface="DM Sans"/>
              </a:rPr>
              <a:t>Lorem ipsum dolor sit amet, consectetur adipiscing elit. Etiam mattis, nunc vitae eleifend posuere, turpis mauris vestibulum purus, in pellentesque tellus elit vel nisl.</a:t>
            </a:r>
          </a:p>
        </p:txBody>
      </p:sp>
      <p:sp>
        <p:nvSpPr>
          <p:cNvPr name="TextBox 7" id="7"/>
          <p:cNvSpPr txBox="true"/>
          <p:nvPr/>
        </p:nvSpPr>
        <p:spPr>
          <a:xfrm rot="0">
            <a:off x="2090892" y="6874744"/>
            <a:ext cx="6450454" cy="765175"/>
          </a:xfrm>
          <a:prstGeom prst="rect">
            <a:avLst/>
          </a:prstGeom>
        </p:spPr>
        <p:txBody>
          <a:bodyPr anchor="t" rtlCol="false" tIns="0" lIns="0" bIns="0" rIns="0">
            <a:spAutoFit/>
          </a:bodyPr>
          <a:lstStyle/>
          <a:p>
            <a:pPr algn="ctr">
              <a:lnSpc>
                <a:spcPts val="5000"/>
              </a:lnSpc>
            </a:pPr>
            <a:r>
              <a:rPr lang="en-US" sz="5000">
                <a:solidFill>
                  <a:srgbClr val="9ADADA"/>
                </a:solidFill>
                <a:latin typeface="Kollektif Bold"/>
                <a:ea typeface="Kollektif Bold"/>
                <a:cs typeface="Kollektif Bold"/>
                <a:sym typeface="Kollektif Bold"/>
              </a:rPr>
              <a:t>12 OUT OF 16</a:t>
            </a:r>
          </a:p>
        </p:txBody>
      </p:sp>
      <p:sp>
        <p:nvSpPr>
          <p:cNvPr name="TextBox 8" id="8"/>
          <p:cNvSpPr txBox="true"/>
          <p:nvPr/>
        </p:nvSpPr>
        <p:spPr>
          <a:xfrm rot="0">
            <a:off x="2090892" y="7725644"/>
            <a:ext cx="6450454" cy="495300"/>
          </a:xfrm>
          <a:prstGeom prst="rect">
            <a:avLst/>
          </a:prstGeom>
        </p:spPr>
        <p:txBody>
          <a:bodyPr anchor="t" rtlCol="false" tIns="0" lIns="0" bIns="0" rIns="0">
            <a:spAutoFit/>
          </a:bodyPr>
          <a:lstStyle/>
          <a:p>
            <a:pPr algn="ctr">
              <a:lnSpc>
                <a:spcPts val="3840"/>
              </a:lnSpc>
            </a:pPr>
            <a:r>
              <a:rPr lang="en-US" sz="3200">
                <a:solidFill>
                  <a:srgbClr val="545454"/>
                </a:solidFill>
                <a:latin typeface="DM Sans Bold"/>
                <a:ea typeface="DM Sans Bold"/>
                <a:cs typeface="DM Sans Bold"/>
                <a:sym typeface="DM Sans Bold"/>
              </a:rPr>
              <a:t>Men</a:t>
            </a:r>
          </a:p>
        </p:txBody>
      </p:sp>
      <p:sp>
        <p:nvSpPr>
          <p:cNvPr name="TextBox 9" id="9"/>
          <p:cNvSpPr txBox="true"/>
          <p:nvPr/>
        </p:nvSpPr>
        <p:spPr>
          <a:xfrm rot="0">
            <a:off x="10232559" y="7630394"/>
            <a:ext cx="6450454" cy="495300"/>
          </a:xfrm>
          <a:prstGeom prst="rect">
            <a:avLst/>
          </a:prstGeom>
        </p:spPr>
        <p:txBody>
          <a:bodyPr anchor="t" rtlCol="false" tIns="0" lIns="0" bIns="0" rIns="0">
            <a:spAutoFit/>
          </a:bodyPr>
          <a:lstStyle/>
          <a:p>
            <a:pPr algn="ctr">
              <a:lnSpc>
                <a:spcPts val="3840"/>
              </a:lnSpc>
            </a:pPr>
            <a:r>
              <a:rPr lang="en-US" sz="3200">
                <a:solidFill>
                  <a:srgbClr val="545454"/>
                </a:solidFill>
                <a:latin typeface="DM Sans Bold"/>
                <a:ea typeface="DM Sans Bold"/>
                <a:cs typeface="DM Sans Bold"/>
                <a:sym typeface="DM Sans Bold"/>
              </a:rPr>
              <a:t>Women</a:t>
            </a:r>
          </a:p>
        </p:txBody>
      </p:sp>
      <p:sp>
        <p:nvSpPr>
          <p:cNvPr name="TextBox 10" id="10"/>
          <p:cNvSpPr txBox="true"/>
          <p:nvPr/>
        </p:nvSpPr>
        <p:spPr>
          <a:xfrm rot="0">
            <a:off x="10232559" y="6874744"/>
            <a:ext cx="6450454" cy="765175"/>
          </a:xfrm>
          <a:prstGeom prst="rect">
            <a:avLst/>
          </a:prstGeom>
        </p:spPr>
        <p:txBody>
          <a:bodyPr anchor="t" rtlCol="false" tIns="0" lIns="0" bIns="0" rIns="0">
            <a:spAutoFit/>
          </a:bodyPr>
          <a:lstStyle/>
          <a:p>
            <a:pPr algn="ctr">
              <a:lnSpc>
                <a:spcPts val="5000"/>
              </a:lnSpc>
            </a:pPr>
            <a:r>
              <a:rPr lang="en-US" sz="5000">
                <a:solidFill>
                  <a:srgbClr val="9ADADA"/>
                </a:solidFill>
                <a:latin typeface="Kollektif Bold"/>
                <a:ea typeface="Kollektif Bold"/>
                <a:cs typeface="Kollektif Bold"/>
                <a:sym typeface="Kollektif Bold"/>
              </a:rPr>
              <a:t>8 OUT OF 16</a:t>
            </a:r>
          </a:p>
        </p:txBody>
      </p:sp>
    </p:spTree>
  </p:cSld>
  <p:clrMapOvr>
    <a:masterClrMapping/>
  </p:clrMapOvr>
</p:sld>
</file>

<file path=ppt/slides/slide1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678105" y="8091188"/>
            <a:ext cx="4053643" cy="1167112"/>
          </a:xfrm>
          <a:custGeom>
            <a:avLst/>
            <a:gdLst/>
            <a:ahLst/>
            <a:cxnLst/>
            <a:rect r="r" b="b" t="t" l="l"/>
            <a:pathLst>
              <a:path h="1167112" w="4053643">
                <a:moveTo>
                  <a:pt x="0" y="0"/>
                </a:moveTo>
                <a:lnTo>
                  <a:pt x="4053644" y="0"/>
                </a:lnTo>
                <a:lnTo>
                  <a:pt x="4053644" y="1167112"/>
                </a:lnTo>
                <a:lnTo>
                  <a:pt x="0" y="1167112"/>
                </a:lnTo>
                <a:lnTo>
                  <a:pt x="0" y="0"/>
                </a:lnTo>
                <a:close/>
              </a:path>
            </a:pathLst>
          </a:custGeom>
          <a:blipFill>
            <a:blip r:embed="rId2"/>
            <a:stretch>
              <a:fillRect l="0" t="0" r="0" b="0"/>
            </a:stretch>
          </a:blipFill>
        </p:spPr>
      </p:sp>
      <p:sp>
        <p:nvSpPr>
          <p:cNvPr name="TextBox 3" id="3"/>
          <p:cNvSpPr txBox="true"/>
          <p:nvPr/>
        </p:nvSpPr>
        <p:spPr>
          <a:xfrm rot="0">
            <a:off x="1678105" y="1693817"/>
            <a:ext cx="5480392" cy="739902"/>
          </a:xfrm>
          <a:prstGeom prst="rect">
            <a:avLst/>
          </a:prstGeom>
        </p:spPr>
        <p:txBody>
          <a:bodyPr anchor="t" rtlCol="false" tIns="0" lIns="0" bIns="0" rIns="0">
            <a:spAutoFit/>
          </a:bodyPr>
          <a:lstStyle/>
          <a:p>
            <a:pPr algn="l">
              <a:lnSpc>
                <a:spcPts val="5544"/>
              </a:lnSpc>
            </a:pPr>
            <a:r>
              <a:rPr lang="en-US" sz="5600">
                <a:solidFill>
                  <a:srgbClr val="05A4A5"/>
                </a:solidFill>
                <a:latin typeface="Barlow SemiCondensed"/>
                <a:ea typeface="Barlow SemiCondensed"/>
                <a:cs typeface="Barlow SemiCondensed"/>
                <a:sym typeface="Barlow SemiCondensed"/>
              </a:rPr>
              <a:t>SUMMARY REPORT</a:t>
            </a:r>
          </a:p>
        </p:txBody>
      </p:sp>
      <p:sp>
        <p:nvSpPr>
          <p:cNvPr name="TextBox 4" id="4"/>
          <p:cNvSpPr txBox="true"/>
          <p:nvPr/>
        </p:nvSpPr>
        <p:spPr>
          <a:xfrm rot="0">
            <a:off x="6615800" y="1589042"/>
            <a:ext cx="5056399" cy="2171700"/>
          </a:xfrm>
          <a:prstGeom prst="rect">
            <a:avLst/>
          </a:prstGeom>
        </p:spPr>
        <p:txBody>
          <a:bodyPr anchor="t" rtlCol="false" tIns="0" lIns="0" bIns="0" rIns="0">
            <a:spAutoFit/>
          </a:bodyPr>
          <a:lstStyle/>
          <a:p>
            <a:pPr algn="l" marL="518160" indent="-259080" lvl="1">
              <a:lnSpc>
                <a:spcPts val="2879"/>
              </a:lnSpc>
              <a:buFont typeface="Arial"/>
              <a:buChar char="•"/>
            </a:pPr>
            <a:r>
              <a:rPr lang="en-US" sz="2400">
                <a:solidFill>
                  <a:srgbClr val="545454"/>
                </a:solidFill>
                <a:latin typeface="DM Sans"/>
                <a:ea typeface="DM Sans"/>
                <a:cs typeface="DM Sans"/>
                <a:sym typeface="DM Sans"/>
              </a:rPr>
              <a:t>Lorem ipsum dolor sit amet, consectetur adipiscing elit. Etiam mattis, nunc vitae eleifend posuere, turpis mauris vestibulum purus, in pellentesque tellus elit vel nisl.</a:t>
            </a:r>
          </a:p>
        </p:txBody>
      </p:sp>
      <p:sp>
        <p:nvSpPr>
          <p:cNvPr name="TextBox 5" id="5"/>
          <p:cNvSpPr txBox="true"/>
          <p:nvPr/>
        </p:nvSpPr>
        <p:spPr>
          <a:xfrm rot="0">
            <a:off x="12202901" y="1589042"/>
            <a:ext cx="5056399" cy="2171700"/>
          </a:xfrm>
          <a:prstGeom prst="rect">
            <a:avLst/>
          </a:prstGeom>
        </p:spPr>
        <p:txBody>
          <a:bodyPr anchor="t" rtlCol="false" tIns="0" lIns="0" bIns="0" rIns="0">
            <a:spAutoFit/>
          </a:bodyPr>
          <a:lstStyle/>
          <a:p>
            <a:pPr algn="l" marL="518160" indent="-259080" lvl="1">
              <a:lnSpc>
                <a:spcPts val="2879"/>
              </a:lnSpc>
              <a:buFont typeface="Arial"/>
              <a:buChar char="•"/>
            </a:pPr>
            <a:r>
              <a:rPr lang="en-US" sz="2400">
                <a:solidFill>
                  <a:srgbClr val="545454"/>
                </a:solidFill>
                <a:latin typeface="DM Sans"/>
                <a:ea typeface="DM Sans"/>
                <a:cs typeface="DM Sans"/>
                <a:sym typeface="DM Sans"/>
              </a:rPr>
              <a:t>Lorem ipsum dolor sit amet, consectetur adipiscing elit. Etiam mattis, nunc vitae eleifend posuere, turpis mauris vestibulum purus, in pellentesque tellus elit vel nisl.</a:t>
            </a:r>
          </a:p>
        </p:txBody>
      </p:sp>
      <p:sp>
        <p:nvSpPr>
          <p:cNvPr name="TextBox 6" id="6"/>
          <p:cNvSpPr txBox="true"/>
          <p:nvPr/>
        </p:nvSpPr>
        <p:spPr>
          <a:xfrm rot="0">
            <a:off x="6615800" y="4333237"/>
            <a:ext cx="5056399" cy="2171700"/>
          </a:xfrm>
          <a:prstGeom prst="rect">
            <a:avLst/>
          </a:prstGeom>
        </p:spPr>
        <p:txBody>
          <a:bodyPr anchor="t" rtlCol="false" tIns="0" lIns="0" bIns="0" rIns="0">
            <a:spAutoFit/>
          </a:bodyPr>
          <a:lstStyle/>
          <a:p>
            <a:pPr algn="l" marL="518160" indent="-259080" lvl="1">
              <a:lnSpc>
                <a:spcPts val="2879"/>
              </a:lnSpc>
              <a:buFont typeface="Arial"/>
              <a:buChar char="•"/>
            </a:pPr>
            <a:r>
              <a:rPr lang="en-US" sz="2400">
                <a:solidFill>
                  <a:srgbClr val="545454"/>
                </a:solidFill>
                <a:latin typeface="DM Sans"/>
                <a:ea typeface="DM Sans"/>
                <a:cs typeface="DM Sans"/>
                <a:sym typeface="DM Sans"/>
              </a:rPr>
              <a:t>Lorem ipsum dolor sit amet, consectetur adipiscing elit. Etiam mattis, nunc vitae eleifend posuere, turpis mauris vestibulum purus, in pellentesque tellus elit vel nisl.</a:t>
            </a:r>
          </a:p>
        </p:txBody>
      </p:sp>
      <p:sp>
        <p:nvSpPr>
          <p:cNvPr name="TextBox 7" id="7"/>
          <p:cNvSpPr txBox="true"/>
          <p:nvPr/>
        </p:nvSpPr>
        <p:spPr>
          <a:xfrm rot="0">
            <a:off x="12202901" y="4333237"/>
            <a:ext cx="5056399" cy="2171700"/>
          </a:xfrm>
          <a:prstGeom prst="rect">
            <a:avLst/>
          </a:prstGeom>
        </p:spPr>
        <p:txBody>
          <a:bodyPr anchor="t" rtlCol="false" tIns="0" lIns="0" bIns="0" rIns="0">
            <a:spAutoFit/>
          </a:bodyPr>
          <a:lstStyle/>
          <a:p>
            <a:pPr algn="l" marL="518160" indent="-259080" lvl="1">
              <a:lnSpc>
                <a:spcPts val="2879"/>
              </a:lnSpc>
              <a:buFont typeface="Arial"/>
              <a:buChar char="•"/>
            </a:pPr>
            <a:r>
              <a:rPr lang="en-US" sz="2400">
                <a:solidFill>
                  <a:srgbClr val="545454"/>
                </a:solidFill>
                <a:latin typeface="DM Sans"/>
                <a:ea typeface="DM Sans"/>
                <a:cs typeface="DM Sans"/>
                <a:sym typeface="DM Sans"/>
              </a:rPr>
              <a:t>Lorem ipsum dolor sit amet, consectetur adipiscing elit. Etiam mattis, nunc vitae eleifend posuere, turpis mauris vestibulum purus, in pellentesque tellus elit vel nisl.</a:t>
            </a:r>
          </a:p>
        </p:txBody>
      </p:sp>
    </p:spTree>
  </p:cSld>
  <p:clrMapOvr>
    <a:masterClrMapping/>
  </p:clrMapOvr>
</p:sld>
</file>

<file path=ppt/slides/slide1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5545397" y="5181600"/>
            <a:ext cx="7197206" cy="523246"/>
          </a:xfrm>
          <a:prstGeom prst="rect">
            <a:avLst/>
          </a:prstGeom>
        </p:spPr>
        <p:txBody>
          <a:bodyPr anchor="t" rtlCol="false" tIns="0" lIns="0" bIns="0" rIns="0">
            <a:spAutoFit/>
          </a:bodyPr>
          <a:lstStyle/>
          <a:p>
            <a:pPr algn="ctr">
              <a:lnSpc>
                <a:spcPts val="4070"/>
              </a:lnSpc>
            </a:pPr>
            <a:r>
              <a:rPr lang="en-US" sz="3700">
                <a:solidFill>
                  <a:srgbClr val="545454"/>
                </a:solidFill>
                <a:latin typeface="DM Sans"/>
                <a:ea typeface="DM Sans"/>
                <a:cs typeface="DM Sans"/>
                <a:sym typeface="DM Sans"/>
              </a:rPr>
              <a:t>Sources</a:t>
            </a:r>
          </a:p>
        </p:txBody>
      </p:sp>
      <p:sp>
        <p:nvSpPr>
          <p:cNvPr name="TextBox 3" id="3"/>
          <p:cNvSpPr txBox="true"/>
          <p:nvPr/>
        </p:nvSpPr>
        <p:spPr>
          <a:xfrm rot="0">
            <a:off x="3833915" y="3185509"/>
            <a:ext cx="10620170" cy="1339849"/>
          </a:xfrm>
          <a:prstGeom prst="rect">
            <a:avLst/>
          </a:prstGeom>
        </p:spPr>
        <p:txBody>
          <a:bodyPr anchor="t" rtlCol="false" tIns="0" lIns="0" bIns="0" rIns="0">
            <a:spAutoFit/>
          </a:bodyPr>
          <a:lstStyle/>
          <a:p>
            <a:pPr algn="ctr">
              <a:lnSpc>
                <a:spcPts val="9999"/>
              </a:lnSpc>
            </a:pPr>
            <a:r>
              <a:rPr lang="en-US" sz="9999">
                <a:solidFill>
                  <a:srgbClr val="05A4A5"/>
                </a:solidFill>
                <a:latin typeface="Barlow SemiCondensed"/>
                <a:ea typeface="Barlow SemiCondensed"/>
                <a:cs typeface="Barlow SemiCondensed"/>
                <a:sym typeface="Barlow SemiCondensed"/>
              </a:rPr>
              <a:t>THANK YOU! </a:t>
            </a:r>
          </a:p>
        </p:txBody>
      </p:sp>
      <p:sp>
        <p:nvSpPr>
          <p:cNvPr name="TextBox 4" id="4"/>
          <p:cNvSpPr txBox="true"/>
          <p:nvPr/>
        </p:nvSpPr>
        <p:spPr>
          <a:xfrm rot="0">
            <a:off x="6327003" y="6743700"/>
            <a:ext cx="10719600" cy="2514600"/>
          </a:xfrm>
          <a:prstGeom prst="rect">
            <a:avLst/>
          </a:prstGeom>
        </p:spPr>
        <p:txBody>
          <a:bodyPr anchor="t" rtlCol="false" tIns="0" lIns="0" bIns="0" rIns="0">
            <a:spAutoFit/>
          </a:bodyPr>
          <a:lstStyle/>
          <a:p>
            <a:pPr algn="l" marL="604521" indent="-302261" lvl="1">
              <a:lnSpc>
                <a:spcPts val="3360"/>
              </a:lnSpc>
              <a:buFont typeface="Arial"/>
              <a:buChar char="•"/>
            </a:pPr>
            <a:r>
              <a:rPr lang="en-US" sz="2800">
                <a:solidFill>
                  <a:srgbClr val="545454"/>
                </a:solidFill>
                <a:latin typeface="DM Sans"/>
                <a:ea typeface="DM Sans"/>
                <a:cs typeface="DM Sans"/>
                <a:sym typeface="DM Sans"/>
              </a:rPr>
              <a:t>Lorem ipsum dolor sit amet, </a:t>
            </a:r>
          </a:p>
          <a:p>
            <a:pPr algn="l" marL="604521" indent="-302261" lvl="1">
              <a:lnSpc>
                <a:spcPts val="3360"/>
              </a:lnSpc>
              <a:buFont typeface="Arial"/>
              <a:buChar char="•"/>
            </a:pPr>
            <a:r>
              <a:rPr lang="en-US" sz="2800">
                <a:solidFill>
                  <a:srgbClr val="545454"/>
                </a:solidFill>
                <a:latin typeface="DM Sans"/>
                <a:ea typeface="DM Sans"/>
                <a:cs typeface="DM Sans"/>
                <a:sym typeface="DM Sans"/>
              </a:rPr>
              <a:t>consectetur adipiscing elit. </a:t>
            </a:r>
          </a:p>
          <a:p>
            <a:pPr algn="l" marL="604521" indent="-302261" lvl="1">
              <a:lnSpc>
                <a:spcPts val="3360"/>
              </a:lnSpc>
              <a:buFont typeface="Arial"/>
              <a:buChar char="•"/>
            </a:pPr>
            <a:r>
              <a:rPr lang="en-US" sz="2800">
                <a:solidFill>
                  <a:srgbClr val="545454"/>
                </a:solidFill>
                <a:latin typeface="DM Sans"/>
                <a:ea typeface="DM Sans"/>
                <a:cs typeface="DM Sans"/>
                <a:sym typeface="DM Sans"/>
              </a:rPr>
              <a:t>Etiam mattis, nunc vitae eleifend posuere, </a:t>
            </a:r>
          </a:p>
          <a:p>
            <a:pPr algn="l" marL="604521" indent="-302261" lvl="1">
              <a:lnSpc>
                <a:spcPts val="3360"/>
              </a:lnSpc>
              <a:buFont typeface="Arial"/>
              <a:buChar char="•"/>
            </a:pPr>
            <a:r>
              <a:rPr lang="en-US" sz="2800">
                <a:solidFill>
                  <a:srgbClr val="545454"/>
                </a:solidFill>
                <a:latin typeface="DM Sans"/>
                <a:ea typeface="DM Sans"/>
                <a:cs typeface="DM Sans"/>
                <a:sym typeface="DM Sans"/>
              </a:rPr>
              <a:t>turpis mauris vestibulum purus, </a:t>
            </a:r>
          </a:p>
          <a:p>
            <a:pPr algn="l" marL="604521" indent="-302261" lvl="1">
              <a:lnSpc>
                <a:spcPts val="3360"/>
              </a:lnSpc>
              <a:buFont typeface="Arial"/>
              <a:buChar char="•"/>
            </a:pPr>
            <a:r>
              <a:rPr lang="en-US" sz="2800">
                <a:solidFill>
                  <a:srgbClr val="545454"/>
                </a:solidFill>
                <a:latin typeface="DM Sans"/>
                <a:ea typeface="DM Sans"/>
                <a:cs typeface="DM Sans"/>
                <a:sym typeface="DM Sans"/>
              </a:rPr>
              <a:t>in pellentesque tellus elit vel nisl. </a:t>
            </a:r>
          </a:p>
          <a:p>
            <a:pPr algn="l" marL="604521" indent="-302261" lvl="1">
              <a:lnSpc>
                <a:spcPts val="3360"/>
              </a:lnSpc>
              <a:buFont typeface="Arial"/>
              <a:buChar char="•"/>
            </a:pPr>
            <a:r>
              <a:rPr lang="en-US" sz="2800">
                <a:solidFill>
                  <a:srgbClr val="545454"/>
                </a:solidFill>
                <a:latin typeface="DM Sans"/>
                <a:ea typeface="DM Sans"/>
                <a:cs typeface="DM Sans"/>
                <a:sym typeface="DM Sans"/>
              </a:rPr>
              <a:t>Nam elementum nunc </a:t>
            </a:r>
          </a:p>
        </p:txBody>
      </p:sp>
      <p:sp>
        <p:nvSpPr>
          <p:cNvPr name="Freeform 5" id="5"/>
          <p:cNvSpPr/>
          <p:nvPr/>
        </p:nvSpPr>
        <p:spPr>
          <a:xfrm flipH="false" flipV="false" rot="0">
            <a:off x="13660849" y="5388134"/>
            <a:ext cx="4627151" cy="4898866"/>
          </a:xfrm>
          <a:custGeom>
            <a:avLst/>
            <a:gdLst/>
            <a:ahLst/>
            <a:cxnLst/>
            <a:rect r="r" b="b" t="t" l="l"/>
            <a:pathLst>
              <a:path h="4898866" w="4627151">
                <a:moveTo>
                  <a:pt x="0" y="0"/>
                </a:moveTo>
                <a:lnTo>
                  <a:pt x="4627151" y="0"/>
                </a:lnTo>
                <a:lnTo>
                  <a:pt x="4627151" y="4898866"/>
                </a:lnTo>
                <a:lnTo>
                  <a:pt x="0" y="4898866"/>
                </a:lnTo>
                <a:lnTo>
                  <a:pt x="0" y="0"/>
                </a:lnTo>
                <a:close/>
              </a:path>
            </a:pathLst>
          </a:custGeom>
          <a:blipFill>
            <a:blip r:embed="rId2"/>
            <a:stretch>
              <a:fillRect l="0" t="0" r="0" b="0"/>
            </a:stretch>
          </a:blipFill>
        </p:spPr>
      </p:sp>
      <p:sp>
        <p:nvSpPr>
          <p:cNvPr name="Freeform 6" id="6"/>
          <p:cNvSpPr/>
          <p:nvPr/>
        </p:nvSpPr>
        <p:spPr>
          <a:xfrm flipH="false" flipV="false" rot="0">
            <a:off x="1028700" y="617220"/>
            <a:ext cx="3130437" cy="901305"/>
          </a:xfrm>
          <a:custGeom>
            <a:avLst/>
            <a:gdLst/>
            <a:ahLst/>
            <a:cxnLst/>
            <a:rect r="r" b="b" t="t" l="l"/>
            <a:pathLst>
              <a:path h="901305" w="3130437">
                <a:moveTo>
                  <a:pt x="0" y="0"/>
                </a:moveTo>
                <a:lnTo>
                  <a:pt x="3130437" y="0"/>
                </a:lnTo>
                <a:lnTo>
                  <a:pt x="3130437" y="901305"/>
                </a:lnTo>
                <a:lnTo>
                  <a:pt x="0" y="901305"/>
                </a:lnTo>
                <a:lnTo>
                  <a:pt x="0" y="0"/>
                </a:lnTo>
                <a:close/>
              </a:path>
            </a:pathLst>
          </a:custGeom>
          <a:blipFill>
            <a:blip r:embed="rId3"/>
            <a:stretch>
              <a:fillRect l="0" t="0" r="0" b="0"/>
            </a:stretch>
          </a:blipFill>
        </p:spPr>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3121973" y="3339465"/>
            <a:ext cx="12044053" cy="1470016"/>
          </a:xfrm>
          <a:prstGeom prst="rect">
            <a:avLst/>
          </a:prstGeom>
        </p:spPr>
        <p:txBody>
          <a:bodyPr anchor="t" rtlCol="false" tIns="0" lIns="0" bIns="0" rIns="0">
            <a:spAutoFit/>
          </a:bodyPr>
          <a:lstStyle/>
          <a:p>
            <a:pPr algn="ctr">
              <a:lnSpc>
                <a:spcPts val="10999"/>
              </a:lnSpc>
            </a:pPr>
            <a:r>
              <a:rPr lang="en-US" sz="10999">
                <a:solidFill>
                  <a:srgbClr val="95C11F"/>
                </a:solidFill>
                <a:latin typeface="Barlow SemiCondensed"/>
                <a:ea typeface="Barlow SemiCondensed"/>
                <a:cs typeface="Barlow SemiCondensed"/>
                <a:sym typeface="Barlow SemiCondensed"/>
              </a:rPr>
              <a:t>”QUALITY</a:t>
            </a:r>
          </a:p>
        </p:txBody>
      </p:sp>
      <p:sp>
        <p:nvSpPr>
          <p:cNvPr name="TextBox 3" id="3"/>
          <p:cNvSpPr txBox="true"/>
          <p:nvPr/>
        </p:nvSpPr>
        <p:spPr>
          <a:xfrm rot="0">
            <a:off x="3121973" y="4612005"/>
            <a:ext cx="12044053" cy="1470016"/>
          </a:xfrm>
          <a:prstGeom prst="rect">
            <a:avLst/>
          </a:prstGeom>
        </p:spPr>
        <p:txBody>
          <a:bodyPr anchor="t" rtlCol="false" tIns="0" lIns="0" bIns="0" rIns="0">
            <a:spAutoFit/>
          </a:bodyPr>
          <a:lstStyle/>
          <a:p>
            <a:pPr algn="ctr">
              <a:lnSpc>
                <a:spcPts val="10999"/>
              </a:lnSpc>
            </a:pPr>
            <a:r>
              <a:rPr lang="en-US" sz="10999">
                <a:solidFill>
                  <a:srgbClr val="05A4A5"/>
                </a:solidFill>
                <a:latin typeface="Barlow SemiCondensed"/>
                <a:ea typeface="Barlow SemiCondensed"/>
                <a:cs typeface="Barlow SemiCondensed"/>
                <a:sym typeface="Barlow SemiCondensed"/>
              </a:rPr>
              <a:t>MEDICINES</a:t>
            </a:r>
          </a:p>
        </p:txBody>
      </p:sp>
      <p:sp>
        <p:nvSpPr>
          <p:cNvPr name="TextBox 4" id="4"/>
          <p:cNvSpPr txBox="true"/>
          <p:nvPr/>
        </p:nvSpPr>
        <p:spPr>
          <a:xfrm rot="0">
            <a:off x="3121973" y="5884545"/>
            <a:ext cx="12044053" cy="1470016"/>
          </a:xfrm>
          <a:prstGeom prst="rect">
            <a:avLst/>
          </a:prstGeom>
        </p:spPr>
        <p:txBody>
          <a:bodyPr anchor="t" rtlCol="false" tIns="0" lIns="0" bIns="0" rIns="0">
            <a:spAutoFit/>
          </a:bodyPr>
          <a:lstStyle/>
          <a:p>
            <a:pPr algn="ctr">
              <a:lnSpc>
                <a:spcPts val="10999"/>
              </a:lnSpc>
            </a:pPr>
            <a:r>
              <a:rPr lang="en-US" sz="10999">
                <a:solidFill>
                  <a:srgbClr val="4FC0E8"/>
                </a:solidFill>
                <a:latin typeface="Barlow SemiCondensed"/>
                <a:ea typeface="Barlow SemiCondensed"/>
                <a:cs typeface="Barlow SemiCondensed"/>
                <a:sym typeface="Barlow SemiCondensed"/>
              </a:rPr>
              <a:t>FOR ALL”</a:t>
            </a:r>
          </a:p>
        </p:txBody>
      </p:sp>
      <p:sp>
        <p:nvSpPr>
          <p:cNvPr name="Freeform 5" id="5"/>
          <p:cNvSpPr/>
          <p:nvPr/>
        </p:nvSpPr>
        <p:spPr>
          <a:xfrm flipH="false" flipV="false" rot="0">
            <a:off x="13532647" y="5252404"/>
            <a:ext cx="4755353" cy="5034596"/>
          </a:xfrm>
          <a:custGeom>
            <a:avLst/>
            <a:gdLst/>
            <a:ahLst/>
            <a:cxnLst/>
            <a:rect r="r" b="b" t="t" l="l"/>
            <a:pathLst>
              <a:path h="5034596" w="4755353">
                <a:moveTo>
                  <a:pt x="0" y="0"/>
                </a:moveTo>
                <a:lnTo>
                  <a:pt x="4755353" y="0"/>
                </a:lnTo>
                <a:lnTo>
                  <a:pt x="4755353" y="5034596"/>
                </a:lnTo>
                <a:lnTo>
                  <a:pt x="0" y="5034596"/>
                </a:lnTo>
                <a:lnTo>
                  <a:pt x="0" y="0"/>
                </a:lnTo>
                <a:close/>
              </a:path>
            </a:pathLst>
          </a:custGeom>
          <a:blipFill>
            <a:blip r:embed="rId2"/>
            <a:stretch>
              <a:fillRect l="0" t="0" r="0" b="0"/>
            </a:stretch>
          </a:blipFill>
        </p:spPr>
      </p:sp>
      <p:sp>
        <p:nvSpPr>
          <p:cNvPr name="Freeform 6" id="6"/>
          <p:cNvSpPr/>
          <p:nvPr/>
        </p:nvSpPr>
        <p:spPr>
          <a:xfrm flipH="false" flipV="false" rot="0">
            <a:off x="1028700" y="445144"/>
            <a:ext cx="4053643" cy="1167112"/>
          </a:xfrm>
          <a:custGeom>
            <a:avLst/>
            <a:gdLst/>
            <a:ahLst/>
            <a:cxnLst/>
            <a:rect r="r" b="b" t="t" l="l"/>
            <a:pathLst>
              <a:path h="1167112" w="4053643">
                <a:moveTo>
                  <a:pt x="0" y="0"/>
                </a:moveTo>
                <a:lnTo>
                  <a:pt x="4053643" y="0"/>
                </a:lnTo>
                <a:lnTo>
                  <a:pt x="4053643" y="1167112"/>
                </a:lnTo>
                <a:lnTo>
                  <a:pt x="0" y="1167112"/>
                </a:lnTo>
                <a:lnTo>
                  <a:pt x="0" y="0"/>
                </a:lnTo>
                <a:close/>
              </a:path>
            </a:pathLst>
          </a:custGeom>
          <a:blipFill>
            <a:blip r:embed="rId3"/>
            <a:stretch>
              <a:fillRect l="0" t="0" r="0" b="0"/>
            </a:stretch>
          </a:blipFill>
        </p:spPr>
      </p:sp>
      <p:sp>
        <p:nvSpPr>
          <p:cNvPr name="TextBox 7" id="7"/>
          <p:cNvSpPr txBox="true"/>
          <p:nvPr/>
        </p:nvSpPr>
        <p:spPr>
          <a:xfrm rot="0">
            <a:off x="5545397" y="7392661"/>
            <a:ext cx="7197206" cy="523246"/>
          </a:xfrm>
          <a:prstGeom prst="rect">
            <a:avLst/>
          </a:prstGeom>
        </p:spPr>
        <p:txBody>
          <a:bodyPr anchor="t" rtlCol="false" tIns="0" lIns="0" bIns="0" rIns="0">
            <a:spAutoFit/>
          </a:bodyPr>
          <a:lstStyle/>
          <a:p>
            <a:pPr algn="ctr">
              <a:lnSpc>
                <a:spcPts val="4070"/>
              </a:lnSpc>
            </a:pPr>
            <a:r>
              <a:rPr lang="en-US" sz="3700">
                <a:solidFill>
                  <a:srgbClr val="545454"/>
                </a:solidFill>
                <a:latin typeface="DM Sans"/>
                <a:ea typeface="DM Sans"/>
                <a:cs typeface="DM Sans"/>
                <a:sym typeface="DM Sans"/>
              </a:rPr>
              <a:t>Statement - Target</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2710979" y="3184525"/>
            <a:ext cx="12866041" cy="1339849"/>
          </a:xfrm>
          <a:prstGeom prst="rect">
            <a:avLst/>
          </a:prstGeom>
        </p:spPr>
        <p:txBody>
          <a:bodyPr anchor="t" rtlCol="false" tIns="0" lIns="0" bIns="0" rIns="0">
            <a:spAutoFit/>
          </a:bodyPr>
          <a:lstStyle/>
          <a:p>
            <a:pPr algn="ctr">
              <a:lnSpc>
                <a:spcPts val="9999"/>
              </a:lnSpc>
            </a:pPr>
            <a:r>
              <a:rPr lang="en-US" sz="9999">
                <a:solidFill>
                  <a:srgbClr val="05A4A5"/>
                </a:solidFill>
                <a:latin typeface="Barlow SemiCondensed"/>
                <a:ea typeface="Barlow SemiCondensed"/>
                <a:cs typeface="Barlow SemiCondensed"/>
                <a:sym typeface="Barlow SemiCondensed"/>
              </a:rPr>
              <a:t> INTRODUCTION</a:t>
            </a:r>
          </a:p>
        </p:txBody>
      </p:sp>
      <p:sp>
        <p:nvSpPr>
          <p:cNvPr name="Freeform 3" id="3"/>
          <p:cNvSpPr/>
          <p:nvPr/>
        </p:nvSpPr>
        <p:spPr>
          <a:xfrm flipH="false" flipV="false" rot="0">
            <a:off x="13532647" y="5252404"/>
            <a:ext cx="4755353" cy="5034596"/>
          </a:xfrm>
          <a:custGeom>
            <a:avLst/>
            <a:gdLst/>
            <a:ahLst/>
            <a:cxnLst/>
            <a:rect r="r" b="b" t="t" l="l"/>
            <a:pathLst>
              <a:path h="5034596" w="4755353">
                <a:moveTo>
                  <a:pt x="0" y="0"/>
                </a:moveTo>
                <a:lnTo>
                  <a:pt x="4755353" y="0"/>
                </a:lnTo>
                <a:lnTo>
                  <a:pt x="4755353" y="5034596"/>
                </a:lnTo>
                <a:lnTo>
                  <a:pt x="0" y="5034596"/>
                </a:lnTo>
                <a:lnTo>
                  <a:pt x="0" y="0"/>
                </a:lnTo>
                <a:close/>
              </a:path>
            </a:pathLst>
          </a:custGeom>
          <a:blipFill>
            <a:blip r:embed="rId2"/>
            <a:stretch>
              <a:fillRect l="0" t="0" r="0" b="0"/>
            </a:stretch>
          </a:blipFill>
        </p:spPr>
      </p:sp>
      <p:sp>
        <p:nvSpPr>
          <p:cNvPr name="TextBox 4" id="4"/>
          <p:cNvSpPr txBox="true"/>
          <p:nvPr/>
        </p:nvSpPr>
        <p:spPr>
          <a:xfrm rot="0">
            <a:off x="3784200" y="5883275"/>
            <a:ext cx="10719600" cy="1676400"/>
          </a:xfrm>
          <a:prstGeom prst="rect">
            <a:avLst/>
          </a:prstGeom>
        </p:spPr>
        <p:txBody>
          <a:bodyPr anchor="t" rtlCol="false" tIns="0" lIns="0" bIns="0" rIns="0">
            <a:spAutoFit/>
          </a:bodyPr>
          <a:lstStyle/>
          <a:p>
            <a:pPr algn="ctr">
              <a:lnSpc>
                <a:spcPts val="3360"/>
              </a:lnSpc>
            </a:pPr>
            <a:r>
              <a:rPr lang="en-US" sz="2800">
                <a:solidFill>
                  <a:srgbClr val="545454"/>
                </a:solidFill>
                <a:latin typeface="DM Sans"/>
                <a:ea typeface="DM Sans"/>
                <a:cs typeface="DM Sans"/>
                <a:sym typeface="DM Sans"/>
              </a:rPr>
              <a:t>Lorem ipsum dolor sit amet, consectetur adipiscing elit. Etiam mattis, nunc vitae eleifend posuere, turpis mauris vestibulum purus, in pellentesque tellus elit vel nisl. Nam elementum nunc quis sapien pretium, at tincidunt mauris dignissim.</a:t>
            </a:r>
          </a:p>
        </p:txBody>
      </p:sp>
      <p:sp>
        <p:nvSpPr>
          <p:cNvPr name="Freeform 5" id="5"/>
          <p:cNvSpPr/>
          <p:nvPr/>
        </p:nvSpPr>
        <p:spPr>
          <a:xfrm flipH="false" flipV="false" rot="0">
            <a:off x="1028700" y="468014"/>
            <a:ext cx="4053643" cy="1167112"/>
          </a:xfrm>
          <a:custGeom>
            <a:avLst/>
            <a:gdLst/>
            <a:ahLst/>
            <a:cxnLst/>
            <a:rect r="r" b="b" t="t" l="l"/>
            <a:pathLst>
              <a:path h="1167112" w="4053643">
                <a:moveTo>
                  <a:pt x="0" y="0"/>
                </a:moveTo>
                <a:lnTo>
                  <a:pt x="4053643" y="0"/>
                </a:lnTo>
                <a:lnTo>
                  <a:pt x="4053643" y="1167111"/>
                </a:lnTo>
                <a:lnTo>
                  <a:pt x="0" y="1167111"/>
                </a:lnTo>
                <a:lnTo>
                  <a:pt x="0" y="0"/>
                </a:lnTo>
                <a:close/>
              </a:path>
            </a:pathLst>
          </a:custGeom>
          <a:blipFill>
            <a:blip r:embed="rId3"/>
            <a:stretch>
              <a:fillRect l="0" t="0" r="0" b="0"/>
            </a:stretch>
          </a:blipFill>
        </p:spPr>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3532647" y="5252404"/>
            <a:ext cx="4755353" cy="5034596"/>
          </a:xfrm>
          <a:custGeom>
            <a:avLst/>
            <a:gdLst/>
            <a:ahLst/>
            <a:cxnLst/>
            <a:rect r="r" b="b" t="t" l="l"/>
            <a:pathLst>
              <a:path h="5034596" w="4755353">
                <a:moveTo>
                  <a:pt x="0" y="0"/>
                </a:moveTo>
                <a:lnTo>
                  <a:pt x="4755353" y="0"/>
                </a:lnTo>
                <a:lnTo>
                  <a:pt x="4755353" y="5034596"/>
                </a:lnTo>
                <a:lnTo>
                  <a:pt x="0" y="5034596"/>
                </a:lnTo>
                <a:lnTo>
                  <a:pt x="0" y="0"/>
                </a:lnTo>
                <a:close/>
              </a:path>
            </a:pathLst>
          </a:custGeom>
          <a:blipFill>
            <a:blip r:embed="rId2"/>
            <a:stretch>
              <a:fillRect l="0" t="0" r="0" b="0"/>
            </a:stretch>
          </a:blipFill>
        </p:spPr>
      </p:sp>
      <p:grpSp>
        <p:nvGrpSpPr>
          <p:cNvPr name="Group 3" id="3"/>
          <p:cNvGrpSpPr/>
          <p:nvPr/>
        </p:nvGrpSpPr>
        <p:grpSpPr>
          <a:xfrm rot="0">
            <a:off x="2481521" y="3996261"/>
            <a:ext cx="6046286" cy="1027869"/>
            <a:chOff x="0" y="0"/>
            <a:chExt cx="1592438" cy="270714"/>
          </a:xfrm>
        </p:grpSpPr>
        <p:sp>
          <p:nvSpPr>
            <p:cNvPr name="Freeform 4" id="4"/>
            <p:cNvSpPr/>
            <p:nvPr/>
          </p:nvSpPr>
          <p:spPr>
            <a:xfrm flipH="false" flipV="false" rot="0">
              <a:off x="0" y="0"/>
              <a:ext cx="1592438" cy="270714"/>
            </a:xfrm>
            <a:custGeom>
              <a:avLst/>
              <a:gdLst/>
              <a:ahLst/>
              <a:cxnLst/>
              <a:rect r="r" b="b" t="t" l="l"/>
              <a:pathLst>
                <a:path h="270714" w="1592438">
                  <a:moveTo>
                    <a:pt x="65303" y="0"/>
                  </a:moveTo>
                  <a:lnTo>
                    <a:pt x="1527135" y="0"/>
                  </a:lnTo>
                  <a:cubicBezTo>
                    <a:pt x="1544454" y="0"/>
                    <a:pt x="1561064" y="6880"/>
                    <a:pt x="1573311" y="19127"/>
                  </a:cubicBezTo>
                  <a:cubicBezTo>
                    <a:pt x="1585557" y="31373"/>
                    <a:pt x="1592438" y="47983"/>
                    <a:pt x="1592438" y="65303"/>
                  </a:cubicBezTo>
                  <a:lnTo>
                    <a:pt x="1592438" y="205412"/>
                  </a:lnTo>
                  <a:cubicBezTo>
                    <a:pt x="1592438" y="241477"/>
                    <a:pt x="1563201" y="270714"/>
                    <a:pt x="1527135" y="270714"/>
                  </a:cubicBezTo>
                  <a:lnTo>
                    <a:pt x="65303" y="270714"/>
                  </a:lnTo>
                  <a:cubicBezTo>
                    <a:pt x="47983" y="270714"/>
                    <a:pt x="31373" y="263834"/>
                    <a:pt x="19127" y="251588"/>
                  </a:cubicBezTo>
                  <a:cubicBezTo>
                    <a:pt x="6880" y="239341"/>
                    <a:pt x="0" y="222731"/>
                    <a:pt x="0" y="205412"/>
                  </a:cubicBezTo>
                  <a:lnTo>
                    <a:pt x="0" y="65303"/>
                  </a:lnTo>
                  <a:cubicBezTo>
                    <a:pt x="0" y="47983"/>
                    <a:pt x="6880" y="31373"/>
                    <a:pt x="19127" y="19127"/>
                  </a:cubicBezTo>
                  <a:cubicBezTo>
                    <a:pt x="31373" y="6880"/>
                    <a:pt x="47983" y="0"/>
                    <a:pt x="65303" y="0"/>
                  </a:cubicBezTo>
                  <a:close/>
                </a:path>
              </a:pathLst>
            </a:custGeom>
            <a:solidFill>
              <a:srgbClr val="05A4A5"/>
            </a:solidFill>
          </p:spPr>
        </p:sp>
        <p:sp>
          <p:nvSpPr>
            <p:cNvPr name="TextBox 5" id="5"/>
            <p:cNvSpPr txBox="true"/>
            <p:nvPr/>
          </p:nvSpPr>
          <p:spPr>
            <a:xfrm>
              <a:off x="0" y="19050"/>
              <a:ext cx="1592438" cy="251664"/>
            </a:xfrm>
            <a:prstGeom prst="rect">
              <a:avLst/>
            </a:prstGeom>
          </p:spPr>
          <p:txBody>
            <a:bodyPr anchor="ctr" rtlCol="false" tIns="50800" lIns="50800" bIns="50800" rIns="50800"/>
            <a:lstStyle/>
            <a:p>
              <a:pPr algn="ctr">
                <a:lnSpc>
                  <a:spcPts val="2553"/>
                </a:lnSpc>
              </a:pPr>
            </a:p>
          </p:txBody>
        </p:sp>
      </p:grpSp>
      <p:grpSp>
        <p:nvGrpSpPr>
          <p:cNvPr name="Group 6" id="6"/>
          <p:cNvGrpSpPr/>
          <p:nvPr/>
        </p:nvGrpSpPr>
        <p:grpSpPr>
          <a:xfrm rot="0">
            <a:off x="2481521" y="6015146"/>
            <a:ext cx="6046286" cy="1027869"/>
            <a:chOff x="0" y="0"/>
            <a:chExt cx="1592438" cy="270714"/>
          </a:xfrm>
        </p:grpSpPr>
        <p:sp>
          <p:nvSpPr>
            <p:cNvPr name="Freeform 7" id="7"/>
            <p:cNvSpPr/>
            <p:nvPr/>
          </p:nvSpPr>
          <p:spPr>
            <a:xfrm flipH="false" flipV="false" rot="0">
              <a:off x="0" y="0"/>
              <a:ext cx="1592438" cy="270714"/>
            </a:xfrm>
            <a:custGeom>
              <a:avLst/>
              <a:gdLst/>
              <a:ahLst/>
              <a:cxnLst/>
              <a:rect r="r" b="b" t="t" l="l"/>
              <a:pathLst>
                <a:path h="270714" w="1592438">
                  <a:moveTo>
                    <a:pt x="65303" y="0"/>
                  </a:moveTo>
                  <a:lnTo>
                    <a:pt x="1527135" y="0"/>
                  </a:lnTo>
                  <a:cubicBezTo>
                    <a:pt x="1544454" y="0"/>
                    <a:pt x="1561064" y="6880"/>
                    <a:pt x="1573311" y="19127"/>
                  </a:cubicBezTo>
                  <a:cubicBezTo>
                    <a:pt x="1585557" y="31373"/>
                    <a:pt x="1592438" y="47983"/>
                    <a:pt x="1592438" y="65303"/>
                  </a:cubicBezTo>
                  <a:lnTo>
                    <a:pt x="1592438" y="205412"/>
                  </a:lnTo>
                  <a:cubicBezTo>
                    <a:pt x="1592438" y="241477"/>
                    <a:pt x="1563201" y="270714"/>
                    <a:pt x="1527135" y="270714"/>
                  </a:cubicBezTo>
                  <a:lnTo>
                    <a:pt x="65303" y="270714"/>
                  </a:lnTo>
                  <a:cubicBezTo>
                    <a:pt x="47983" y="270714"/>
                    <a:pt x="31373" y="263834"/>
                    <a:pt x="19127" y="251588"/>
                  </a:cubicBezTo>
                  <a:cubicBezTo>
                    <a:pt x="6880" y="239341"/>
                    <a:pt x="0" y="222731"/>
                    <a:pt x="0" y="205412"/>
                  </a:cubicBezTo>
                  <a:lnTo>
                    <a:pt x="0" y="65303"/>
                  </a:lnTo>
                  <a:cubicBezTo>
                    <a:pt x="0" y="47983"/>
                    <a:pt x="6880" y="31373"/>
                    <a:pt x="19127" y="19127"/>
                  </a:cubicBezTo>
                  <a:cubicBezTo>
                    <a:pt x="31373" y="6880"/>
                    <a:pt x="47983" y="0"/>
                    <a:pt x="65303" y="0"/>
                  </a:cubicBezTo>
                  <a:close/>
                </a:path>
              </a:pathLst>
            </a:custGeom>
            <a:solidFill>
              <a:srgbClr val="05A4A5"/>
            </a:solidFill>
          </p:spPr>
        </p:sp>
        <p:sp>
          <p:nvSpPr>
            <p:cNvPr name="TextBox 8" id="8"/>
            <p:cNvSpPr txBox="true"/>
            <p:nvPr/>
          </p:nvSpPr>
          <p:spPr>
            <a:xfrm>
              <a:off x="0" y="19050"/>
              <a:ext cx="1592438" cy="251664"/>
            </a:xfrm>
            <a:prstGeom prst="rect">
              <a:avLst/>
            </a:prstGeom>
          </p:spPr>
          <p:txBody>
            <a:bodyPr anchor="ctr" rtlCol="false" tIns="50800" lIns="50800" bIns="50800" rIns="50800"/>
            <a:lstStyle/>
            <a:p>
              <a:pPr algn="ctr">
                <a:lnSpc>
                  <a:spcPts val="2553"/>
                </a:lnSpc>
              </a:pPr>
            </a:p>
          </p:txBody>
        </p:sp>
      </p:grpSp>
      <p:grpSp>
        <p:nvGrpSpPr>
          <p:cNvPr name="Group 9" id="9"/>
          <p:cNvGrpSpPr/>
          <p:nvPr/>
        </p:nvGrpSpPr>
        <p:grpSpPr>
          <a:xfrm rot="0">
            <a:off x="2481521" y="1977377"/>
            <a:ext cx="6046286" cy="1027869"/>
            <a:chOff x="0" y="0"/>
            <a:chExt cx="1592438" cy="270714"/>
          </a:xfrm>
        </p:grpSpPr>
        <p:sp>
          <p:nvSpPr>
            <p:cNvPr name="Freeform 10" id="10"/>
            <p:cNvSpPr/>
            <p:nvPr/>
          </p:nvSpPr>
          <p:spPr>
            <a:xfrm flipH="false" flipV="false" rot="0">
              <a:off x="0" y="0"/>
              <a:ext cx="1592438" cy="270714"/>
            </a:xfrm>
            <a:custGeom>
              <a:avLst/>
              <a:gdLst/>
              <a:ahLst/>
              <a:cxnLst/>
              <a:rect r="r" b="b" t="t" l="l"/>
              <a:pathLst>
                <a:path h="270714" w="1592438">
                  <a:moveTo>
                    <a:pt x="65303" y="0"/>
                  </a:moveTo>
                  <a:lnTo>
                    <a:pt x="1527135" y="0"/>
                  </a:lnTo>
                  <a:cubicBezTo>
                    <a:pt x="1544454" y="0"/>
                    <a:pt x="1561064" y="6880"/>
                    <a:pt x="1573311" y="19127"/>
                  </a:cubicBezTo>
                  <a:cubicBezTo>
                    <a:pt x="1585557" y="31373"/>
                    <a:pt x="1592438" y="47983"/>
                    <a:pt x="1592438" y="65303"/>
                  </a:cubicBezTo>
                  <a:lnTo>
                    <a:pt x="1592438" y="205412"/>
                  </a:lnTo>
                  <a:cubicBezTo>
                    <a:pt x="1592438" y="241477"/>
                    <a:pt x="1563201" y="270714"/>
                    <a:pt x="1527135" y="270714"/>
                  </a:cubicBezTo>
                  <a:lnTo>
                    <a:pt x="65303" y="270714"/>
                  </a:lnTo>
                  <a:cubicBezTo>
                    <a:pt x="47983" y="270714"/>
                    <a:pt x="31373" y="263834"/>
                    <a:pt x="19127" y="251588"/>
                  </a:cubicBezTo>
                  <a:cubicBezTo>
                    <a:pt x="6880" y="239341"/>
                    <a:pt x="0" y="222731"/>
                    <a:pt x="0" y="205412"/>
                  </a:cubicBezTo>
                  <a:lnTo>
                    <a:pt x="0" y="65303"/>
                  </a:lnTo>
                  <a:cubicBezTo>
                    <a:pt x="0" y="47983"/>
                    <a:pt x="6880" y="31373"/>
                    <a:pt x="19127" y="19127"/>
                  </a:cubicBezTo>
                  <a:cubicBezTo>
                    <a:pt x="31373" y="6880"/>
                    <a:pt x="47983" y="0"/>
                    <a:pt x="65303" y="0"/>
                  </a:cubicBezTo>
                  <a:close/>
                </a:path>
              </a:pathLst>
            </a:custGeom>
            <a:solidFill>
              <a:srgbClr val="05A4A5"/>
            </a:solidFill>
          </p:spPr>
        </p:sp>
        <p:sp>
          <p:nvSpPr>
            <p:cNvPr name="TextBox 11" id="11"/>
            <p:cNvSpPr txBox="true"/>
            <p:nvPr/>
          </p:nvSpPr>
          <p:spPr>
            <a:xfrm>
              <a:off x="0" y="19050"/>
              <a:ext cx="1592438" cy="251664"/>
            </a:xfrm>
            <a:prstGeom prst="rect">
              <a:avLst/>
            </a:prstGeom>
          </p:spPr>
          <p:txBody>
            <a:bodyPr anchor="ctr" rtlCol="false" tIns="50800" lIns="50800" bIns="50800" rIns="50800"/>
            <a:lstStyle/>
            <a:p>
              <a:pPr algn="ctr">
                <a:lnSpc>
                  <a:spcPts val="2553"/>
                </a:lnSpc>
              </a:pPr>
            </a:p>
          </p:txBody>
        </p:sp>
      </p:grpSp>
      <p:sp>
        <p:nvSpPr>
          <p:cNvPr name="TextBox 12" id="12"/>
          <p:cNvSpPr txBox="true"/>
          <p:nvPr/>
        </p:nvSpPr>
        <p:spPr>
          <a:xfrm rot="0">
            <a:off x="2825091" y="2178574"/>
            <a:ext cx="5702716" cy="615950"/>
          </a:xfrm>
          <a:prstGeom prst="rect">
            <a:avLst/>
          </a:prstGeom>
        </p:spPr>
        <p:txBody>
          <a:bodyPr anchor="t" rtlCol="false" tIns="0" lIns="0" bIns="0" rIns="0">
            <a:spAutoFit/>
          </a:bodyPr>
          <a:lstStyle/>
          <a:p>
            <a:pPr algn="l">
              <a:lnSpc>
                <a:spcPts val="4000"/>
              </a:lnSpc>
            </a:pPr>
            <a:r>
              <a:rPr lang="en-US" sz="4000">
                <a:solidFill>
                  <a:srgbClr val="FFFFFF"/>
                </a:solidFill>
                <a:latin typeface="Kollektif Bold"/>
                <a:ea typeface="Kollektif Bold"/>
                <a:cs typeface="Kollektif Bold"/>
                <a:sym typeface="Kollektif Bold"/>
              </a:rPr>
              <a:t>01 - ITEM A</a:t>
            </a:r>
          </a:p>
        </p:txBody>
      </p:sp>
      <p:sp>
        <p:nvSpPr>
          <p:cNvPr name="TextBox 13" id="13"/>
          <p:cNvSpPr txBox="true"/>
          <p:nvPr/>
        </p:nvSpPr>
        <p:spPr>
          <a:xfrm rot="0">
            <a:off x="2825091" y="4197458"/>
            <a:ext cx="5702716" cy="615950"/>
          </a:xfrm>
          <a:prstGeom prst="rect">
            <a:avLst/>
          </a:prstGeom>
        </p:spPr>
        <p:txBody>
          <a:bodyPr anchor="t" rtlCol="false" tIns="0" lIns="0" bIns="0" rIns="0">
            <a:spAutoFit/>
          </a:bodyPr>
          <a:lstStyle/>
          <a:p>
            <a:pPr algn="l">
              <a:lnSpc>
                <a:spcPts val="4000"/>
              </a:lnSpc>
            </a:pPr>
            <a:r>
              <a:rPr lang="en-US" sz="4000">
                <a:solidFill>
                  <a:srgbClr val="FFFFFF"/>
                </a:solidFill>
                <a:latin typeface="Kollektif Bold"/>
                <a:ea typeface="Kollektif Bold"/>
                <a:cs typeface="Kollektif Bold"/>
                <a:sym typeface="Kollektif Bold"/>
              </a:rPr>
              <a:t>02 - ITEM B </a:t>
            </a:r>
          </a:p>
        </p:txBody>
      </p:sp>
      <p:sp>
        <p:nvSpPr>
          <p:cNvPr name="TextBox 14" id="14"/>
          <p:cNvSpPr txBox="true"/>
          <p:nvPr/>
        </p:nvSpPr>
        <p:spPr>
          <a:xfrm rot="0">
            <a:off x="2825091" y="6216342"/>
            <a:ext cx="5702716" cy="615950"/>
          </a:xfrm>
          <a:prstGeom prst="rect">
            <a:avLst/>
          </a:prstGeom>
        </p:spPr>
        <p:txBody>
          <a:bodyPr anchor="t" rtlCol="false" tIns="0" lIns="0" bIns="0" rIns="0">
            <a:spAutoFit/>
          </a:bodyPr>
          <a:lstStyle/>
          <a:p>
            <a:pPr algn="l">
              <a:lnSpc>
                <a:spcPts val="4000"/>
              </a:lnSpc>
            </a:pPr>
            <a:r>
              <a:rPr lang="en-US" sz="4000">
                <a:solidFill>
                  <a:srgbClr val="FFFFFF"/>
                </a:solidFill>
                <a:latin typeface="Kollektif Bold"/>
                <a:ea typeface="Kollektif Bold"/>
                <a:cs typeface="Kollektif Bold"/>
                <a:sym typeface="Kollektif Bold"/>
              </a:rPr>
              <a:t>03 - ITEM C</a:t>
            </a:r>
          </a:p>
        </p:txBody>
      </p:sp>
      <p:sp>
        <p:nvSpPr>
          <p:cNvPr name="TextBox 15" id="15"/>
          <p:cNvSpPr txBox="true"/>
          <p:nvPr/>
        </p:nvSpPr>
        <p:spPr>
          <a:xfrm rot="0">
            <a:off x="9092537" y="1977377"/>
            <a:ext cx="6713943" cy="1447800"/>
          </a:xfrm>
          <a:prstGeom prst="rect">
            <a:avLst/>
          </a:prstGeom>
        </p:spPr>
        <p:txBody>
          <a:bodyPr anchor="t" rtlCol="false" tIns="0" lIns="0" bIns="0" rIns="0">
            <a:spAutoFit/>
          </a:bodyPr>
          <a:lstStyle/>
          <a:p>
            <a:pPr algn="l">
              <a:lnSpc>
                <a:spcPts val="2879"/>
              </a:lnSpc>
            </a:pPr>
            <a:r>
              <a:rPr lang="en-US" sz="2400">
                <a:solidFill>
                  <a:srgbClr val="545454"/>
                </a:solidFill>
                <a:latin typeface="DM Sans"/>
                <a:ea typeface="DM Sans"/>
                <a:cs typeface="DM Sans"/>
                <a:sym typeface="DM Sans"/>
              </a:rPr>
              <a:t>Lorem ipsum dolor sit amet, consectetur adipiscing elit. Etiam mattis, nunc vitae eleifend posuere, turpis mauris vestibulum purus, in pellentesque tellus elit vel nisl.</a:t>
            </a:r>
          </a:p>
        </p:txBody>
      </p:sp>
      <p:sp>
        <p:nvSpPr>
          <p:cNvPr name="TextBox 16" id="16"/>
          <p:cNvSpPr txBox="true"/>
          <p:nvPr/>
        </p:nvSpPr>
        <p:spPr>
          <a:xfrm rot="0">
            <a:off x="9092537" y="3996261"/>
            <a:ext cx="6713943" cy="1447800"/>
          </a:xfrm>
          <a:prstGeom prst="rect">
            <a:avLst/>
          </a:prstGeom>
        </p:spPr>
        <p:txBody>
          <a:bodyPr anchor="t" rtlCol="false" tIns="0" lIns="0" bIns="0" rIns="0">
            <a:spAutoFit/>
          </a:bodyPr>
          <a:lstStyle/>
          <a:p>
            <a:pPr algn="l">
              <a:lnSpc>
                <a:spcPts val="2879"/>
              </a:lnSpc>
            </a:pPr>
            <a:r>
              <a:rPr lang="en-US" sz="2400">
                <a:solidFill>
                  <a:srgbClr val="545454"/>
                </a:solidFill>
                <a:latin typeface="DM Sans"/>
                <a:ea typeface="DM Sans"/>
                <a:cs typeface="DM Sans"/>
                <a:sym typeface="DM Sans"/>
              </a:rPr>
              <a:t>Lorem ipsum dolor sit amet, consectetur adipiscing elit. Etiam mattis, nunc vitae eleifend posuere, turpis mauris vestibulum purus, in pellentesque tellus elit vel nisl.</a:t>
            </a:r>
          </a:p>
        </p:txBody>
      </p:sp>
      <p:sp>
        <p:nvSpPr>
          <p:cNvPr name="TextBox 17" id="17"/>
          <p:cNvSpPr txBox="true"/>
          <p:nvPr/>
        </p:nvSpPr>
        <p:spPr>
          <a:xfrm rot="0">
            <a:off x="9092537" y="6015146"/>
            <a:ext cx="6713943" cy="1447800"/>
          </a:xfrm>
          <a:prstGeom prst="rect">
            <a:avLst/>
          </a:prstGeom>
        </p:spPr>
        <p:txBody>
          <a:bodyPr anchor="t" rtlCol="false" tIns="0" lIns="0" bIns="0" rIns="0">
            <a:spAutoFit/>
          </a:bodyPr>
          <a:lstStyle/>
          <a:p>
            <a:pPr algn="l">
              <a:lnSpc>
                <a:spcPts val="2879"/>
              </a:lnSpc>
            </a:pPr>
            <a:r>
              <a:rPr lang="en-US" sz="2400">
                <a:solidFill>
                  <a:srgbClr val="545454"/>
                </a:solidFill>
                <a:latin typeface="DM Sans"/>
                <a:ea typeface="DM Sans"/>
                <a:cs typeface="DM Sans"/>
                <a:sym typeface="DM Sans"/>
              </a:rPr>
              <a:t>Lorem ipsum dolor sit amet, consectetur adipiscing elit. Etiam mattis, nunc vitae eleifend posuere, turpis mauris vestibulum purus, in pellentesque tellus elit vel nisl.</a:t>
            </a:r>
          </a:p>
        </p:txBody>
      </p:sp>
      <p:sp>
        <p:nvSpPr>
          <p:cNvPr name="Freeform 18" id="18"/>
          <p:cNvSpPr/>
          <p:nvPr/>
        </p:nvSpPr>
        <p:spPr>
          <a:xfrm flipH="false" flipV="false" rot="0">
            <a:off x="1028700" y="445144"/>
            <a:ext cx="4053643" cy="1167112"/>
          </a:xfrm>
          <a:custGeom>
            <a:avLst/>
            <a:gdLst/>
            <a:ahLst/>
            <a:cxnLst/>
            <a:rect r="r" b="b" t="t" l="l"/>
            <a:pathLst>
              <a:path h="1167112" w="4053643">
                <a:moveTo>
                  <a:pt x="0" y="0"/>
                </a:moveTo>
                <a:lnTo>
                  <a:pt x="4053643" y="0"/>
                </a:lnTo>
                <a:lnTo>
                  <a:pt x="4053643" y="1167112"/>
                </a:lnTo>
                <a:lnTo>
                  <a:pt x="0" y="1167112"/>
                </a:lnTo>
                <a:lnTo>
                  <a:pt x="0" y="0"/>
                </a:lnTo>
                <a:close/>
              </a:path>
            </a:pathLst>
          </a:custGeom>
          <a:blipFill>
            <a:blip r:embed="rId3"/>
            <a:stretch>
              <a:fillRect l="0" t="0" r="0" b="0"/>
            </a:stretch>
          </a:blipFill>
        </p:spPr>
      </p:sp>
    </p:spTree>
  </p:cSld>
  <p:clrMapOvr>
    <a:masterClrMapping/>
  </p:clrMapOvr>
</p:sld>
</file>

<file path=ppt/slides/slide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AutoShape 2" id="2"/>
          <p:cNvSpPr/>
          <p:nvPr/>
        </p:nvSpPr>
        <p:spPr>
          <a:xfrm flipV="true">
            <a:off x="3160461" y="5241779"/>
            <a:ext cx="1198289" cy="630733"/>
          </a:xfrm>
          <a:prstGeom prst="line">
            <a:avLst/>
          </a:prstGeom>
          <a:ln cap="flat" w="38100">
            <a:solidFill>
              <a:srgbClr val="A6A6A6"/>
            </a:solidFill>
            <a:prstDash val="solid"/>
            <a:headEnd type="none" len="sm" w="sm"/>
            <a:tailEnd type="none" len="sm" w="sm"/>
          </a:ln>
        </p:spPr>
      </p:sp>
      <p:sp>
        <p:nvSpPr>
          <p:cNvPr name="AutoShape 3" id="3"/>
          <p:cNvSpPr/>
          <p:nvPr/>
        </p:nvSpPr>
        <p:spPr>
          <a:xfrm flipV="true">
            <a:off x="8323826" y="5241779"/>
            <a:ext cx="1116890" cy="965328"/>
          </a:xfrm>
          <a:prstGeom prst="line">
            <a:avLst/>
          </a:prstGeom>
          <a:ln cap="flat" w="38100">
            <a:solidFill>
              <a:srgbClr val="A6A6A6"/>
            </a:solidFill>
            <a:prstDash val="solid"/>
            <a:headEnd type="none" len="sm" w="sm"/>
            <a:tailEnd type="none" len="sm" w="sm"/>
          </a:ln>
        </p:spPr>
      </p:sp>
      <p:sp>
        <p:nvSpPr>
          <p:cNvPr name="AutoShape 4" id="4"/>
          <p:cNvSpPr/>
          <p:nvPr/>
        </p:nvSpPr>
        <p:spPr>
          <a:xfrm flipV="true">
            <a:off x="13386742" y="5241779"/>
            <a:ext cx="1153653" cy="962528"/>
          </a:xfrm>
          <a:prstGeom prst="line">
            <a:avLst/>
          </a:prstGeom>
          <a:ln cap="flat" w="38100">
            <a:solidFill>
              <a:srgbClr val="A6A6A6"/>
            </a:solidFill>
            <a:prstDash val="solid"/>
            <a:headEnd type="none" len="sm" w="sm"/>
            <a:tailEnd type="none" len="sm" w="sm"/>
          </a:ln>
        </p:spPr>
      </p:sp>
      <p:sp>
        <p:nvSpPr>
          <p:cNvPr name="AutoShape 5" id="5"/>
          <p:cNvSpPr/>
          <p:nvPr/>
        </p:nvSpPr>
        <p:spPr>
          <a:xfrm flipH="true" flipV="true">
            <a:off x="5783157" y="5241779"/>
            <a:ext cx="1116262" cy="965328"/>
          </a:xfrm>
          <a:prstGeom prst="line">
            <a:avLst/>
          </a:prstGeom>
          <a:ln cap="flat" w="38100">
            <a:solidFill>
              <a:srgbClr val="A6A6A6"/>
            </a:solidFill>
            <a:prstDash val="solid"/>
            <a:headEnd type="none" len="sm" w="sm"/>
            <a:tailEnd type="none" len="sm" w="sm"/>
          </a:ln>
        </p:spPr>
      </p:sp>
      <p:sp>
        <p:nvSpPr>
          <p:cNvPr name="AutoShape 6" id="6"/>
          <p:cNvSpPr/>
          <p:nvPr/>
        </p:nvSpPr>
        <p:spPr>
          <a:xfrm flipH="true" flipV="true">
            <a:off x="10865123" y="5241779"/>
            <a:ext cx="1097212" cy="962528"/>
          </a:xfrm>
          <a:prstGeom prst="line">
            <a:avLst/>
          </a:prstGeom>
          <a:ln cap="flat" w="38100">
            <a:solidFill>
              <a:srgbClr val="A6A6A6"/>
            </a:solidFill>
            <a:prstDash val="solid"/>
            <a:headEnd type="none" len="sm" w="sm"/>
            <a:tailEnd type="none" len="sm" w="sm"/>
          </a:ln>
        </p:spPr>
      </p:sp>
      <p:grpSp>
        <p:nvGrpSpPr>
          <p:cNvPr name="Group 7" id="7"/>
          <p:cNvGrpSpPr/>
          <p:nvPr/>
        </p:nvGrpSpPr>
        <p:grpSpPr>
          <a:xfrm rot="0">
            <a:off x="1817900" y="5492103"/>
            <a:ext cx="1424407" cy="1424407"/>
            <a:chOff x="0" y="0"/>
            <a:chExt cx="812800" cy="812800"/>
          </a:xfrm>
        </p:grpSpPr>
        <p:sp>
          <p:nvSpPr>
            <p:cNvPr name="Freeform 8" id="8"/>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95C11F"/>
            </a:solidFill>
          </p:spPr>
        </p:sp>
        <p:sp>
          <p:nvSpPr>
            <p:cNvPr name="TextBox 9" id="9"/>
            <p:cNvSpPr txBox="true"/>
            <p:nvPr/>
          </p:nvSpPr>
          <p:spPr>
            <a:xfrm>
              <a:off x="76200" y="95250"/>
              <a:ext cx="660400" cy="641350"/>
            </a:xfrm>
            <a:prstGeom prst="rect">
              <a:avLst/>
            </a:prstGeom>
          </p:spPr>
          <p:txBody>
            <a:bodyPr anchor="ctr" rtlCol="false" tIns="50800" lIns="50800" bIns="50800" rIns="50800"/>
            <a:lstStyle/>
            <a:p>
              <a:pPr algn="ctr">
                <a:lnSpc>
                  <a:spcPts val="2553"/>
                </a:lnSpc>
              </a:pPr>
            </a:p>
          </p:txBody>
        </p:sp>
      </p:grpSp>
      <p:grpSp>
        <p:nvGrpSpPr>
          <p:cNvPr name="Group 10" id="10"/>
          <p:cNvGrpSpPr/>
          <p:nvPr/>
        </p:nvGrpSpPr>
        <p:grpSpPr>
          <a:xfrm rot="0">
            <a:off x="4358750" y="4529575"/>
            <a:ext cx="1424407" cy="1424407"/>
            <a:chOff x="0" y="0"/>
            <a:chExt cx="812800" cy="812800"/>
          </a:xfrm>
        </p:grpSpPr>
        <p:sp>
          <p:nvSpPr>
            <p:cNvPr name="Freeform 11" id="11"/>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4FC0E8"/>
            </a:solidFill>
          </p:spPr>
        </p:sp>
        <p:sp>
          <p:nvSpPr>
            <p:cNvPr name="TextBox 12" id="12"/>
            <p:cNvSpPr txBox="true"/>
            <p:nvPr/>
          </p:nvSpPr>
          <p:spPr>
            <a:xfrm>
              <a:off x="76200" y="95250"/>
              <a:ext cx="660400" cy="641350"/>
            </a:xfrm>
            <a:prstGeom prst="rect">
              <a:avLst/>
            </a:prstGeom>
          </p:spPr>
          <p:txBody>
            <a:bodyPr anchor="ctr" rtlCol="false" tIns="50800" lIns="50800" bIns="50800" rIns="50800"/>
            <a:lstStyle/>
            <a:p>
              <a:pPr algn="ctr">
                <a:lnSpc>
                  <a:spcPts val="2553"/>
                </a:lnSpc>
              </a:pPr>
            </a:p>
          </p:txBody>
        </p:sp>
      </p:grpSp>
      <p:grpSp>
        <p:nvGrpSpPr>
          <p:cNvPr name="Group 13" id="13"/>
          <p:cNvGrpSpPr/>
          <p:nvPr/>
        </p:nvGrpSpPr>
        <p:grpSpPr>
          <a:xfrm rot="0">
            <a:off x="6899419" y="5494903"/>
            <a:ext cx="1424407" cy="1424407"/>
            <a:chOff x="0" y="0"/>
            <a:chExt cx="812800" cy="812800"/>
          </a:xfrm>
        </p:grpSpPr>
        <p:sp>
          <p:nvSpPr>
            <p:cNvPr name="Freeform 14" id="14"/>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9ADADA"/>
            </a:solidFill>
          </p:spPr>
        </p:sp>
        <p:sp>
          <p:nvSpPr>
            <p:cNvPr name="TextBox 15" id="15"/>
            <p:cNvSpPr txBox="true"/>
            <p:nvPr/>
          </p:nvSpPr>
          <p:spPr>
            <a:xfrm>
              <a:off x="76200" y="95250"/>
              <a:ext cx="660400" cy="641350"/>
            </a:xfrm>
            <a:prstGeom prst="rect">
              <a:avLst/>
            </a:prstGeom>
          </p:spPr>
          <p:txBody>
            <a:bodyPr anchor="ctr" rtlCol="false" tIns="50800" lIns="50800" bIns="50800" rIns="50800"/>
            <a:lstStyle/>
            <a:p>
              <a:pPr algn="ctr">
                <a:lnSpc>
                  <a:spcPts val="2553"/>
                </a:lnSpc>
              </a:pPr>
            </a:p>
          </p:txBody>
        </p:sp>
      </p:grpSp>
      <p:grpSp>
        <p:nvGrpSpPr>
          <p:cNvPr name="Group 16" id="16"/>
          <p:cNvGrpSpPr/>
          <p:nvPr/>
        </p:nvGrpSpPr>
        <p:grpSpPr>
          <a:xfrm rot="0">
            <a:off x="9440716" y="4529575"/>
            <a:ext cx="1424407" cy="1424407"/>
            <a:chOff x="0" y="0"/>
            <a:chExt cx="812800" cy="812800"/>
          </a:xfrm>
        </p:grpSpPr>
        <p:sp>
          <p:nvSpPr>
            <p:cNvPr name="Freeform 17" id="17"/>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5A4A5"/>
            </a:solidFill>
          </p:spPr>
        </p:sp>
        <p:sp>
          <p:nvSpPr>
            <p:cNvPr name="TextBox 18" id="18"/>
            <p:cNvSpPr txBox="true"/>
            <p:nvPr/>
          </p:nvSpPr>
          <p:spPr>
            <a:xfrm>
              <a:off x="76200" y="95250"/>
              <a:ext cx="660400" cy="641350"/>
            </a:xfrm>
            <a:prstGeom prst="rect">
              <a:avLst/>
            </a:prstGeom>
          </p:spPr>
          <p:txBody>
            <a:bodyPr anchor="ctr" rtlCol="false" tIns="50800" lIns="50800" bIns="50800" rIns="50800"/>
            <a:lstStyle/>
            <a:p>
              <a:pPr algn="ctr">
                <a:lnSpc>
                  <a:spcPts val="2553"/>
                </a:lnSpc>
              </a:pPr>
            </a:p>
          </p:txBody>
        </p:sp>
      </p:grpSp>
      <p:grpSp>
        <p:nvGrpSpPr>
          <p:cNvPr name="Group 19" id="19"/>
          <p:cNvGrpSpPr/>
          <p:nvPr/>
        </p:nvGrpSpPr>
        <p:grpSpPr>
          <a:xfrm rot="0">
            <a:off x="11962335" y="5492103"/>
            <a:ext cx="1424407" cy="1424407"/>
            <a:chOff x="0" y="0"/>
            <a:chExt cx="812800" cy="812800"/>
          </a:xfrm>
        </p:grpSpPr>
        <p:sp>
          <p:nvSpPr>
            <p:cNvPr name="Freeform 20" id="20"/>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95C11F"/>
            </a:solidFill>
          </p:spPr>
        </p:sp>
        <p:sp>
          <p:nvSpPr>
            <p:cNvPr name="TextBox 21" id="21"/>
            <p:cNvSpPr txBox="true"/>
            <p:nvPr/>
          </p:nvSpPr>
          <p:spPr>
            <a:xfrm>
              <a:off x="76200" y="95250"/>
              <a:ext cx="660400" cy="641350"/>
            </a:xfrm>
            <a:prstGeom prst="rect">
              <a:avLst/>
            </a:prstGeom>
          </p:spPr>
          <p:txBody>
            <a:bodyPr anchor="ctr" rtlCol="false" tIns="50800" lIns="50800" bIns="50800" rIns="50800"/>
            <a:lstStyle/>
            <a:p>
              <a:pPr algn="ctr">
                <a:lnSpc>
                  <a:spcPts val="2553"/>
                </a:lnSpc>
              </a:pPr>
            </a:p>
          </p:txBody>
        </p:sp>
      </p:grpSp>
      <p:grpSp>
        <p:nvGrpSpPr>
          <p:cNvPr name="Group 22" id="22"/>
          <p:cNvGrpSpPr/>
          <p:nvPr/>
        </p:nvGrpSpPr>
        <p:grpSpPr>
          <a:xfrm rot="0">
            <a:off x="14540395" y="4529575"/>
            <a:ext cx="1424407" cy="1424407"/>
            <a:chOff x="0" y="0"/>
            <a:chExt cx="812800" cy="812800"/>
          </a:xfrm>
        </p:grpSpPr>
        <p:sp>
          <p:nvSpPr>
            <p:cNvPr name="Freeform 23" id="23"/>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4FC0E8"/>
            </a:solidFill>
          </p:spPr>
        </p:sp>
        <p:sp>
          <p:nvSpPr>
            <p:cNvPr name="TextBox 24" id="24"/>
            <p:cNvSpPr txBox="true"/>
            <p:nvPr/>
          </p:nvSpPr>
          <p:spPr>
            <a:xfrm>
              <a:off x="76200" y="95250"/>
              <a:ext cx="660400" cy="641350"/>
            </a:xfrm>
            <a:prstGeom prst="rect">
              <a:avLst/>
            </a:prstGeom>
          </p:spPr>
          <p:txBody>
            <a:bodyPr anchor="ctr" rtlCol="false" tIns="50800" lIns="50800" bIns="50800" rIns="50800"/>
            <a:lstStyle/>
            <a:p>
              <a:pPr algn="ctr">
                <a:lnSpc>
                  <a:spcPts val="2553"/>
                </a:lnSpc>
              </a:pPr>
            </a:p>
          </p:txBody>
        </p:sp>
      </p:grpSp>
      <p:sp>
        <p:nvSpPr>
          <p:cNvPr name="TextBox 25" id="25"/>
          <p:cNvSpPr txBox="true"/>
          <p:nvPr/>
        </p:nvSpPr>
        <p:spPr>
          <a:xfrm rot="0">
            <a:off x="5343984" y="1133475"/>
            <a:ext cx="7600032" cy="739902"/>
          </a:xfrm>
          <a:prstGeom prst="rect">
            <a:avLst/>
          </a:prstGeom>
        </p:spPr>
        <p:txBody>
          <a:bodyPr anchor="t" rtlCol="false" tIns="0" lIns="0" bIns="0" rIns="0">
            <a:spAutoFit/>
          </a:bodyPr>
          <a:lstStyle/>
          <a:p>
            <a:pPr algn="ctr">
              <a:lnSpc>
                <a:spcPts val="5544"/>
              </a:lnSpc>
            </a:pPr>
            <a:r>
              <a:rPr lang="en-US" sz="5600">
                <a:solidFill>
                  <a:srgbClr val="05A4A5"/>
                </a:solidFill>
                <a:latin typeface="Barlow SemiCondensed"/>
                <a:ea typeface="Barlow SemiCondensed"/>
                <a:cs typeface="Barlow SemiCondensed"/>
                <a:sym typeface="Barlow SemiCondensed"/>
              </a:rPr>
              <a:t>EXPLAIN - TIMELINE</a:t>
            </a:r>
          </a:p>
        </p:txBody>
      </p:sp>
      <p:sp>
        <p:nvSpPr>
          <p:cNvPr name="TextBox 26" id="26"/>
          <p:cNvSpPr txBox="true"/>
          <p:nvPr/>
        </p:nvSpPr>
        <p:spPr>
          <a:xfrm rot="0">
            <a:off x="1508942" y="7149994"/>
            <a:ext cx="2042322" cy="365760"/>
          </a:xfrm>
          <a:prstGeom prst="rect">
            <a:avLst/>
          </a:prstGeom>
        </p:spPr>
        <p:txBody>
          <a:bodyPr anchor="t" rtlCol="false" tIns="0" lIns="0" bIns="0" rIns="0">
            <a:spAutoFit/>
          </a:bodyPr>
          <a:lstStyle/>
          <a:p>
            <a:pPr algn="ctr">
              <a:lnSpc>
                <a:spcPts val="2940"/>
              </a:lnSpc>
            </a:pPr>
            <a:r>
              <a:rPr lang="en-US" sz="2100" spc="67">
                <a:solidFill>
                  <a:srgbClr val="545454"/>
                </a:solidFill>
                <a:latin typeface="DM Sans Bold"/>
                <a:ea typeface="DM Sans Bold"/>
                <a:cs typeface="DM Sans Bold"/>
                <a:sym typeface="DM Sans Bold"/>
              </a:rPr>
              <a:t>Phase 1</a:t>
            </a:r>
          </a:p>
        </p:txBody>
      </p:sp>
      <p:sp>
        <p:nvSpPr>
          <p:cNvPr name="TextBox 27" id="27"/>
          <p:cNvSpPr txBox="true"/>
          <p:nvPr/>
        </p:nvSpPr>
        <p:spPr>
          <a:xfrm rot="0">
            <a:off x="1817900" y="5889664"/>
            <a:ext cx="1424407" cy="524510"/>
          </a:xfrm>
          <a:prstGeom prst="rect">
            <a:avLst/>
          </a:prstGeom>
        </p:spPr>
        <p:txBody>
          <a:bodyPr anchor="t" rtlCol="false" tIns="0" lIns="0" bIns="0" rIns="0">
            <a:spAutoFit/>
          </a:bodyPr>
          <a:lstStyle/>
          <a:p>
            <a:pPr algn="ctr">
              <a:lnSpc>
                <a:spcPts val="4479"/>
              </a:lnSpc>
            </a:pPr>
            <a:r>
              <a:rPr lang="en-US" sz="2799" spc="338">
                <a:solidFill>
                  <a:srgbClr val="FFFFFF"/>
                </a:solidFill>
                <a:latin typeface="DM Sans Bold"/>
                <a:ea typeface="DM Sans Bold"/>
                <a:cs typeface="DM Sans Bold"/>
                <a:sym typeface="DM Sans Bold"/>
              </a:rPr>
              <a:t>JAN</a:t>
            </a:r>
          </a:p>
        </p:txBody>
      </p:sp>
      <p:sp>
        <p:nvSpPr>
          <p:cNvPr name="TextBox 28" id="28"/>
          <p:cNvSpPr txBox="true"/>
          <p:nvPr/>
        </p:nvSpPr>
        <p:spPr>
          <a:xfrm rot="0">
            <a:off x="769660" y="7601479"/>
            <a:ext cx="3520886" cy="1200150"/>
          </a:xfrm>
          <a:prstGeom prst="rect">
            <a:avLst/>
          </a:prstGeom>
        </p:spPr>
        <p:txBody>
          <a:bodyPr anchor="t" rtlCol="false" tIns="0" lIns="0" bIns="0" rIns="0">
            <a:spAutoFit/>
          </a:bodyPr>
          <a:lstStyle/>
          <a:p>
            <a:pPr algn="ctr">
              <a:lnSpc>
                <a:spcPts val="1919"/>
              </a:lnSpc>
            </a:pPr>
            <a:r>
              <a:rPr lang="en-US" sz="1599">
                <a:solidFill>
                  <a:srgbClr val="545454"/>
                </a:solidFill>
                <a:latin typeface="DM Sans"/>
                <a:ea typeface="DM Sans"/>
                <a:cs typeface="DM Sans"/>
                <a:sym typeface="DM Sans"/>
              </a:rPr>
              <a:t>Lorem ipsum dolor sit amet, consectetur adipiscing elit. Etiam mattis, nunc vitae eleifend posuere, turpis mauris vestibulum purus, in pellentesque tellus elit vel nisl.</a:t>
            </a:r>
          </a:p>
        </p:txBody>
      </p:sp>
      <p:sp>
        <p:nvSpPr>
          <p:cNvPr name="TextBox 29" id="29"/>
          <p:cNvSpPr txBox="true"/>
          <p:nvPr/>
        </p:nvSpPr>
        <p:spPr>
          <a:xfrm rot="0">
            <a:off x="4367623" y="4927136"/>
            <a:ext cx="1424407" cy="524510"/>
          </a:xfrm>
          <a:prstGeom prst="rect">
            <a:avLst/>
          </a:prstGeom>
        </p:spPr>
        <p:txBody>
          <a:bodyPr anchor="t" rtlCol="false" tIns="0" lIns="0" bIns="0" rIns="0">
            <a:spAutoFit/>
          </a:bodyPr>
          <a:lstStyle/>
          <a:p>
            <a:pPr algn="ctr">
              <a:lnSpc>
                <a:spcPts val="4479"/>
              </a:lnSpc>
            </a:pPr>
            <a:r>
              <a:rPr lang="en-US" sz="2799" spc="338">
                <a:solidFill>
                  <a:srgbClr val="FFFFFF"/>
                </a:solidFill>
                <a:latin typeface="DM Sans Bold"/>
                <a:ea typeface="DM Sans Bold"/>
                <a:cs typeface="DM Sans Bold"/>
                <a:sym typeface="DM Sans Bold"/>
              </a:rPr>
              <a:t>FEB</a:t>
            </a:r>
          </a:p>
        </p:txBody>
      </p:sp>
      <p:sp>
        <p:nvSpPr>
          <p:cNvPr name="TextBox 30" id="30"/>
          <p:cNvSpPr txBox="true"/>
          <p:nvPr/>
        </p:nvSpPr>
        <p:spPr>
          <a:xfrm rot="0">
            <a:off x="6886962" y="5903985"/>
            <a:ext cx="1424407" cy="524510"/>
          </a:xfrm>
          <a:prstGeom prst="rect">
            <a:avLst/>
          </a:prstGeom>
        </p:spPr>
        <p:txBody>
          <a:bodyPr anchor="t" rtlCol="false" tIns="0" lIns="0" bIns="0" rIns="0">
            <a:spAutoFit/>
          </a:bodyPr>
          <a:lstStyle/>
          <a:p>
            <a:pPr algn="ctr">
              <a:lnSpc>
                <a:spcPts val="4479"/>
              </a:lnSpc>
            </a:pPr>
            <a:r>
              <a:rPr lang="en-US" sz="2799" spc="338">
                <a:solidFill>
                  <a:srgbClr val="FFFFFF"/>
                </a:solidFill>
                <a:latin typeface="DM Sans Bold"/>
                <a:ea typeface="DM Sans Bold"/>
                <a:cs typeface="DM Sans Bold"/>
                <a:sym typeface="DM Sans Bold"/>
              </a:rPr>
              <a:t>MAR</a:t>
            </a:r>
          </a:p>
        </p:txBody>
      </p:sp>
      <p:sp>
        <p:nvSpPr>
          <p:cNvPr name="TextBox 31" id="31"/>
          <p:cNvSpPr txBox="true"/>
          <p:nvPr/>
        </p:nvSpPr>
        <p:spPr>
          <a:xfrm rot="0">
            <a:off x="9453173" y="4912816"/>
            <a:ext cx="1424407" cy="524510"/>
          </a:xfrm>
          <a:prstGeom prst="rect">
            <a:avLst/>
          </a:prstGeom>
        </p:spPr>
        <p:txBody>
          <a:bodyPr anchor="t" rtlCol="false" tIns="0" lIns="0" bIns="0" rIns="0">
            <a:spAutoFit/>
          </a:bodyPr>
          <a:lstStyle/>
          <a:p>
            <a:pPr algn="ctr">
              <a:lnSpc>
                <a:spcPts val="4479"/>
              </a:lnSpc>
            </a:pPr>
            <a:r>
              <a:rPr lang="en-US" sz="2799" spc="338">
                <a:solidFill>
                  <a:srgbClr val="FFFFFF"/>
                </a:solidFill>
                <a:latin typeface="DM Sans Bold"/>
                <a:ea typeface="DM Sans Bold"/>
                <a:cs typeface="DM Sans Bold"/>
                <a:sym typeface="DM Sans Bold"/>
              </a:rPr>
              <a:t>APR</a:t>
            </a:r>
          </a:p>
        </p:txBody>
      </p:sp>
      <p:sp>
        <p:nvSpPr>
          <p:cNvPr name="TextBox 32" id="32"/>
          <p:cNvSpPr txBox="true"/>
          <p:nvPr/>
        </p:nvSpPr>
        <p:spPr>
          <a:xfrm rot="0">
            <a:off x="11974898" y="5889664"/>
            <a:ext cx="1424407" cy="524510"/>
          </a:xfrm>
          <a:prstGeom prst="rect">
            <a:avLst/>
          </a:prstGeom>
        </p:spPr>
        <p:txBody>
          <a:bodyPr anchor="t" rtlCol="false" tIns="0" lIns="0" bIns="0" rIns="0">
            <a:spAutoFit/>
          </a:bodyPr>
          <a:lstStyle/>
          <a:p>
            <a:pPr algn="ctr">
              <a:lnSpc>
                <a:spcPts val="4479"/>
              </a:lnSpc>
            </a:pPr>
            <a:r>
              <a:rPr lang="en-US" sz="2799" spc="338">
                <a:solidFill>
                  <a:srgbClr val="FFFFFF"/>
                </a:solidFill>
                <a:latin typeface="DM Sans Bold"/>
                <a:ea typeface="DM Sans Bold"/>
                <a:cs typeface="DM Sans Bold"/>
                <a:sym typeface="DM Sans Bold"/>
              </a:rPr>
              <a:t>MAY</a:t>
            </a:r>
          </a:p>
        </p:txBody>
      </p:sp>
      <p:sp>
        <p:nvSpPr>
          <p:cNvPr name="TextBox 33" id="33"/>
          <p:cNvSpPr txBox="true"/>
          <p:nvPr/>
        </p:nvSpPr>
        <p:spPr>
          <a:xfrm rot="0">
            <a:off x="14540395" y="4927136"/>
            <a:ext cx="1424407" cy="524510"/>
          </a:xfrm>
          <a:prstGeom prst="rect">
            <a:avLst/>
          </a:prstGeom>
        </p:spPr>
        <p:txBody>
          <a:bodyPr anchor="t" rtlCol="false" tIns="0" lIns="0" bIns="0" rIns="0">
            <a:spAutoFit/>
          </a:bodyPr>
          <a:lstStyle/>
          <a:p>
            <a:pPr algn="ctr">
              <a:lnSpc>
                <a:spcPts val="4479"/>
              </a:lnSpc>
            </a:pPr>
            <a:r>
              <a:rPr lang="en-US" sz="2799" spc="338">
                <a:solidFill>
                  <a:srgbClr val="FFFFFF"/>
                </a:solidFill>
                <a:latin typeface="DM Sans Bold"/>
                <a:ea typeface="DM Sans Bold"/>
                <a:cs typeface="DM Sans Bold"/>
                <a:sym typeface="DM Sans Bold"/>
              </a:rPr>
              <a:t>OCT</a:t>
            </a:r>
          </a:p>
        </p:txBody>
      </p:sp>
      <p:sp>
        <p:nvSpPr>
          <p:cNvPr name="TextBox 34" id="34"/>
          <p:cNvSpPr txBox="true"/>
          <p:nvPr/>
        </p:nvSpPr>
        <p:spPr>
          <a:xfrm rot="0">
            <a:off x="4058666" y="2592190"/>
            <a:ext cx="2042322" cy="365760"/>
          </a:xfrm>
          <a:prstGeom prst="rect">
            <a:avLst/>
          </a:prstGeom>
        </p:spPr>
        <p:txBody>
          <a:bodyPr anchor="t" rtlCol="false" tIns="0" lIns="0" bIns="0" rIns="0">
            <a:spAutoFit/>
          </a:bodyPr>
          <a:lstStyle/>
          <a:p>
            <a:pPr algn="ctr">
              <a:lnSpc>
                <a:spcPts val="2940"/>
              </a:lnSpc>
            </a:pPr>
            <a:r>
              <a:rPr lang="en-US" sz="2100" spc="67">
                <a:solidFill>
                  <a:srgbClr val="545454"/>
                </a:solidFill>
                <a:latin typeface="DM Sans Bold"/>
                <a:ea typeface="DM Sans Bold"/>
                <a:cs typeface="DM Sans Bold"/>
                <a:sym typeface="DM Sans Bold"/>
              </a:rPr>
              <a:t>Step 2</a:t>
            </a:r>
          </a:p>
        </p:txBody>
      </p:sp>
      <p:sp>
        <p:nvSpPr>
          <p:cNvPr name="TextBox 35" id="35"/>
          <p:cNvSpPr txBox="true"/>
          <p:nvPr/>
        </p:nvSpPr>
        <p:spPr>
          <a:xfrm rot="0">
            <a:off x="3319384" y="3043675"/>
            <a:ext cx="3520886" cy="1200150"/>
          </a:xfrm>
          <a:prstGeom prst="rect">
            <a:avLst/>
          </a:prstGeom>
        </p:spPr>
        <p:txBody>
          <a:bodyPr anchor="t" rtlCol="false" tIns="0" lIns="0" bIns="0" rIns="0">
            <a:spAutoFit/>
          </a:bodyPr>
          <a:lstStyle/>
          <a:p>
            <a:pPr algn="ctr">
              <a:lnSpc>
                <a:spcPts val="1919"/>
              </a:lnSpc>
            </a:pPr>
            <a:r>
              <a:rPr lang="en-US" sz="1599">
                <a:solidFill>
                  <a:srgbClr val="545454"/>
                </a:solidFill>
                <a:latin typeface="DM Sans"/>
                <a:ea typeface="DM Sans"/>
                <a:cs typeface="DM Sans"/>
                <a:sym typeface="DM Sans"/>
              </a:rPr>
              <a:t>Lorem ipsum dolor sit amet, consectetur adipiscing elit. Etiam mattis, nunc vitae eleifend posuere, turpis mauris vestibulum purus, in pellentesque tellus elit vel nisl.</a:t>
            </a:r>
          </a:p>
        </p:txBody>
      </p:sp>
      <p:sp>
        <p:nvSpPr>
          <p:cNvPr name="TextBox 36" id="36"/>
          <p:cNvSpPr txBox="true"/>
          <p:nvPr/>
        </p:nvSpPr>
        <p:spPr>
          <a:xfrm rot="0">
            <a:off x="6590461" y="7149994"/>
            <a:ext cx="2042322" cy="365760"/>
          </a:xfrm>
          <a:prstGeom prst="rect">
            <a:avLst/>
          </a:prstGeom>
        </p:spPr>
        <p:txBody>
          <a:bodyPr anchor="t" rtlCol="false" tIns="0" lIns="0" bIns="0" rIns="0">
            <a:spAutoFit/>
          </a:bodyPr>
          <a:lstStyle/>
          <a:p>
            <a:pPr algn="ctr">
              <a:lnSpc>
                <a:spcPts val="2940"/>
              </a:lnSpc>
            </a:pPr>
            <a:r>
              <a:rPr lang="en-US" sz="2100" spc="67">
                <a:solidFill>
                  <a:srgbClr val="545454"/>
                </a:solidFill>
                <a:latin typeface="DM Sans Bold"/>
                <a:ea typeface="DM Sans Bold"/>
                <a:cs typeface="DM Sans Bold"/>
                <a:sym typeface="DM Sans Bold"/>
              </a:rPr>
              <a:t>Phase 3</a:t>
            </a:r>
          </a:p>
        </p:txBody>
      </p:sp>
      <p:sp>
        <p:nvSpPr>
          <p:cNvPr name="TextBox 37" id="37"/>
          <p:cNvSpPr txBox="true"/>
          <p:nvPr/>
        </p:nvSpPr>
        <p:spPr>
          <a:xfrm rot="0">
            <a:off x="5851180" y="7601479"/>
            <a:ext cx="3520886" cy="1200150"/>
          </a:xfrm>
          <a:prstGeom prst="rect">
            <a:avLst/>
          </a:prstGeom>
        </p:spPr>
        <p:txBody>
          <a:bodyPr anchor="t" rtlCol="false" tIns="0" lIns="0" bIns="0" rIns="0">
            <a:spAutoFit/>
          </a:bodyPr>
          <a:lstStyle/>
          <a:p>
            <a:pPr algn="ctr">
              <a:lnSpc>
                <a:spcPts val="1919"/>
              </a:lnSpc>
            </a:pPr>
            <a:r>
              <a:rPr lang="en-US" sz="1599">
                <a:solidFill>
                  <a:srgbClr val="545454"/>
                </a:solidFill>
                <a:latin typeface="DM Sans"/>
                <a:ea typeface="DM Sans"/>
                <a:cs typeface="DM Sans"/>
                <a:sym typeface="DM Sans"/>
              </a:rPr>
              <a:t>Lorem ipsum dolor sit amet, consectetur adipiscing elit. Etiam mattis, nunc vitae eleifend posuere, turpis mauris vestibulum purus, in pellentesque tellus elit vel nisl.</a:t>
            </a:r>
          </a:p>
        </p:txBody>
      </p:sp>
      <p:sp>
        <p:nvSpPr>
          <p:cNvPr name="TextBox 38" id="38"/>
          <p:cNvSpPr txBox="true"/>
          <p:nvPr/>
        </p:nvSpPr>
        <p:spPr>
          <a:xfrm rot="0">
            <a:off x="9144216" y="2592190"/>
            <a:ext cx="2042322" cy="365760"/>
          </a:xfrm>
          <a:prstGeom prst="rect">
            <a:avLst/>
          </a:prstGeom>
        </p:spPr>
        <p:txBody>
          <a:bodyPr anchor="t" rtlCol="false" tIns="0" lIns="0" bIns="0" rIns="0">
            <a:spAutoFit/>
          </a:bodyPr>
          <a:lstStyle/>
          <a:p>
            <a:pPr algn="ctr">
              <a:lnSpc>
                <a:spcPts val="2940"/>
              </a:lnSpc>
            </a:pPr>
            <a:r>
              <a:rPr lang="en-US" sz="2100" spc="67">
                <a:solidFill>
                  <a:srgbClr val="545454"/>
                </a:solidFill>
                <a:latin typeface="DM Sans Bold"/>
                <a:ea typeface="DM Sans Bold"/>
                <a:cs typeface="DM Sans Bold"/>
                <a:sym typeface="DM Sans Bold"/>
              </a:rPr>
              <a:t>Step 4</a:t>
            </a:r>
          </a:p>
        </p:txBody>
      </p:sp>
      <p:sp>
        <p:nvSpPr>
          <p:cNvPr name="TextBox 39" id="39"/>
          <p:cNvSpPr txBox="true"/>
          <p:nvPr/>
        </p:nvSpPr>
        <p:spPr>
          <a:xfrm rot="0">
            <a:off x="8404934" y="3043675"/>
            <a:ext cx="3520886" cy="1200150"/>
          </a:xfrm>
          <a:prstGeom prst="rect">
            <a:avLst/>
          </a:prstGeom>
        </p:spPr>
        <p:txBody>
          <a:bodyPr anchor="t" rtlCol="false" tIns="0" lIns="0" bIns="0" rIns="0">
            <a:spAutoFit/>
          </a:bodyPr>
          <a:lstStyle/>
          <a:p>
            <a:pPr algn="ctr">
              <a:lnSpc>
                <a:spcPts val="1919"/>
              </a:lnSpc>
            </a:pPr>
            <a:r>
              <a:rPr lang="en-US" sz="1599">
                <a:solidFill>
                  <a:srgbClr val="545454"/>
                </a:solidFill>
                <a:latin typeface="DM Sans"/>
                <a:ea typeface="DM Sans"/>
                <a:cs typeface="DM Sans"/>
                <a:sym typeface="DM Sans"/>
              </a:rPr>
              <a:t>Lorem ipsum dolor sit amet, consectetur adipiscing elit. Etiam mattis, nunc vitae eleifend posuere, turpis mauris vestibulum purus, in pellentesque tellus elit vel nisl.</a:t>
            </a:r>
          </a:p>
        </p:txBody>
      </p:sp>
      <p:sp>
        <p:nvSpPr>
          <p:cNvPr name="TextBox 40" id="40"/>
          <p:cNvSpPr txBox="true"/>
          <p:nvPr/>
        </p:nvSpPr>
        <p:spPr>
          <a:xfrm rot="0">
            <a:off x="11653377" y="7149994"/>
            <a:ext cx="2042322" cy="365760"/>
          </a:xfrm>
          <a:prstGeom prst="rect">
            <a:avLst/>
          </a:prstGeom>
        </p:spPr>
        <p:txBody>
          <a:bodyPr anchor="t" rtlCol="false" tIns="0" lIns="0" bIns="0" rIns="0">
            <a:spAutoFit/>
          </a:bodyPr>
          <a:lstStyle/>
          <a:p>
            <a:pPr algn="ctr">
              <a:lnSpc>
                <a:spcPts val="2940"/>
              </a:lnSpc>
            </a:pPr>
            <a:r>
              <a:rPr lang="en-US" sz="2100" spc="67">
                <a:solidFill>
                  <a:srgbClr val="545454"/>
                </a:solidFill>
                <a:latin typeface="DM Sans Bold"/>
                <a:ea typeface="DM Sans Bold"/>
                <a:cs typeface="DM Sans Bold"/>
                <a:sym typeface="DM Sans Bold"/>
              </a:rPr>
              <a:t>Phase 5</a:t>
            </a:r>
          </a:p>
        </p:txBody>
      </p:sp>
      <p:sp>
        <p:nvSpPr>
          <p:cNvPr name="TextBox 41" id="41"/>
          <p:cNvSpPr txBox="true"/>
          <p:nvPr/>
        </p:nvSpPr>
        <p:spPr>
          <a:xfrm rot="0">
            <a:off x="10914096" y="7601479"/>
            <a:ext cx="3520886" cy="1200150"/>
          </a:xfrm>
          <a:prstGeom prst="rect">
            <a:avLst/>
          </a:prstGeom>
        </p:spPr>
        <p:txBody>
          <a:bodyPr anchor="t" rtlCol="false" tIns="0" lIns="0" bIns="0" rIns="0">
            <a:spAutoFit/>
          </a:bodyPr>
          <a:lstStyle/>
          <a:p>
            <a:pPr algn="ctr">
              <a:lnSpc>
                <a:spcPts val="1919"/>
              </a:lnSpc>
            </a:pPr>
            <a:r>
              <a:rPr lang="en-US" sz="1599">
                <a:solidFill>
                  <a:srgbClr val="545454"/>
                </a:solidFill>
                <a:latin typeface="DM Sans"/>
                <a:ea typeface="DM Sans"/>
                <a:cs typeface="DM Sans"/>
                <a:sym typeface="DM Sans"/>
              </a:rPr>
              <a:t>Lorem ipsum dolor sit amet, consectetur adipiscing elit. Etiam mattis, nunc vitae eleifend posuere, turpis mauris vestibulum purus, in pellentesque tellus elit vel nisl.</a:t>
            </a:r>
          </a:p>
        </p:txBody>
      </p:sp>
      <p:sp>
        <p:nvSpPr>
          <p:cNvPr name="TextBox 42" id="42"/>
          <p:cNvSpPr txBox="true"/>
          <p:nvPr/>
        </p:nvSpPr>
        <p:spPr>
          <a:xfrm rot="0">
            <a:off x="13922480" y="2592190"/>
            <a:ext cx="2042322" cy="365760"/>
          </a:xfrm>
          <a:prstGeom prst="rect">
            <a:avLst/>
          </a:prstGeom>
        </p:spPr>
        <p:txBody>
          <a:bodyPr anchor="t" rtlCol="false" tIns="0" lIns="0" bIns="0" rIns="0">
            <a:spAutoFit/>
          </a:bodyPr>
          <a:lstStyle/>
          <a:p>
            <a:pPr algn="ctr">
              <a:lnSpc>
                <a:spcPts val="2940"/>
              </a:lnSpc>
            </a:pPr>
            <a:r>
              <a:rPr lang="en-US" sz="2100" spc="67">
                <a:solidFill>
                  <a:srgbClr val="545454"/>
                </a:solidFill>
                <a:latin typeface="DM Sans Bold"/>
                <a:ea typeface="DM Sans Bold"/>
                <a:cs typeface="DM Sans Bold"/>
                <a:sym typeface="DM Sans Bold"/>
              </a:rPr>
              <a:t>Step 6 </a:t>
            </a:r>
          </a:p>
        </p:txBody>
      </p:sp>
      <p:sp>
        <p:nvSpPr>
          <p:cNvPr name="TextBox 43" id="43"/>
          <p:cNvSpPr txBox="true"/>
          <p:nvPr/>
        </p:nvSpPr>
        <p:spPr>
          <a:xfrm rot="0">
            <a:off x="13183198" y="3043675"/>
            <a:ext cx="3520886" cy="1200150"/>
          </a:xfrm>
          <a:prstGeom prst="rect">
            <a:avLst/>
          </a:prstGeom>
        </p:spPr>
        <p:txBody>
          <a:bodyPr anchor="t" rtlCol="false" tIns="0" lIns="0" bIns="0" rIns="0">
            <a:spAutoFit/>
          </a:bodyPr>
          <a:lstStyle/>
          <a:p>
            <a:pPr algn="ctr">
              <a:lnSpc>
                <a:spcPts val="1919"/>
              </a:lnSpc>
            </a:pPr>
            <a:r>
              <a:rPr lang="en-US" sz="1599">
                <a:solidFill>
                  <a:srgbClr val="545454"/>
                </a:solidFill>
                <a:latin typeface="DM Sans"/>
                <a:ea typeface="DM Sans"/>
                <a:cs typeface="DM Sans"/>
                <a:sym typeface="DM Sans"/>
              </a:rPr>
              <a:t>Lorem ipsum dolor sit amet, consectetur adipiscing elit. Etiam mattis, nunc vitae eleifend posuere, turpis mauris vestibulum purus, in pellentesque tellus elit vel nisl.</a:t>
            </a:r>
          </a:p>
        </p:txBody>
      </p:sp>
      <p:sp>
        <p:nvSpPr>
          <p:cNvPr name="TextBox 44" id="44"/>
          <p:cNvSpPr txBox="true"/>
          <p:nvPr/>
        </p:nvSpPr>
        <p:spPr>
          <a:xfrm rot="0">
            <a:off x="5792030" y="1821294"/>
            <a:ext cx="7197206" cy="459746"/>
          </a:xfrm>
          <a:prstGeom prst="rect">
            <a:avLst/>
          </a:prstGeom>
        </p:spPr>
        <p:txBody>
          <a:bodyPr anchor="t" rtlCol="false" tIns="0" lIns="0" bIns="0" rIns="0">
            <a:spAutoFit/>
          </a:bodyPr>
          <a:lstStyle/>
          <a:p>
            <a:pPr algn="ctr">
              <a:lnSpc>
                <a:spcPts val="3520"/>
              </a:lnSpc>
            </a:pPr>
            <a:r>
              <a:rPr lang="en-US" sz="3200">
                <a:solidFill>
                  <a:srgbClr val="545454"/>
                </a:solidFill>
                <a:latin typeface="DM Sans"/>
                <a:ea typeface="DM Sans"/>
                <a:cs typeface="DM Sans"/>
                <a:sym typeface="DM Sans"/>
              </a:rPr>
              <a:t>How to get there</a:t>
            </a: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515788"/>
            <a:ext cx="9144000" cy="9680953"/>
          </a:xfrm>
          <a:custGeom>
            <a:avLst/>
            <a:gdLst/>
            <a:ahLst/>
            <a:cxnLst/>
            <a:rect r="r" b="b" t="t" l="l"/>
            <a:pathLst>
              <a:path h="9680953" w="9144000">
                <a:moveTo>
                  <a:pt x="0" y="0"/>
                </a:moveTo>
                <a:lnTo>
                  <a:pt x="9144000" y="0"/>
                </a:lnTo>
                <a:lnTo>
                  <a:pt x="9144000" y="9680953"/>
                </a:lnTo>
                <a:lnTo>
                  <a:pt x="0" y="9680953"/>
                </a:lnTo>
                <a:lnTo>
                  <a:pt x="0" y="0"/>
                </a:lnTo>
                <a:close/>
              </a:path>
            </a:pathLst>
          </a:custGeom>
          <a:blipFill>
            <a:blip r:embed="rId2"/>
            <a:stretch>
              <a:fillRect l="0" t="0" r="0" b="0"/>
            </a:stretch>
          </a:blipFill>
        </p:spPr>
      </p:sp>
      <p:pic>
        <p:nvPicPr>
          <p:cNvPr name="Picture 3" id="3"/>
          <p:cNvPicPr>
            <a:picLocks noChangeAspect="true"/>
          </p:cNvPicPr>
          <p:nvPr/>
        </p:nvPicPr>
        <p:blipFill>
          <a:blip r:embed="rId3"/>
          <a:stretch>
            <a:fillRect/>
          </a:stretch>
        </p:blipFill>
        <p:spPr>
          <a:xfrm rot="0">
            <a:off x="1186075" y="3663458"/>
            <a:ext cx="7741890" cy="2387872"/>
          </a:xfrm>
          <a:prstGeom prst="rect">
            <a:avLst/>
          </a:prstGeom>
        </p:spPr>
      </p:pic>
      <p:grpSp>
        <p:nvGrpSpPr>
          <p:cNvPr name="Group 4" id="4"/>
          <p:cNvGrpSpPr/>
          <p:nvPr/>
        </p:nvGrpSpPr>
        <p:grpSpPr>
          <a:xfrm rot="0">
            <a:off x="10025881" y="1844636"/>
            <a:ext cx="6591578" cy="3086100"/>
            <a:chOff x="0" y="0"/>
            <a:chExt cx="1736053" cy="812800"/>
          </a:xfrm>
        </p:grpSpPr>
        <p:sp>
          <p:nvSpPr>
            <p:cNvPr name="Freeform 5" id="5"/>
            <p:cNvSpPr/>
            <p:nvPr/>
          </p:nvSpPr>
          <p:spPr>
            <a:xfrm flipH="false" flipV="false" rot="0">
              <a:off x="0" y="0"/>
              <a:ext cx="1736053" cy="812800"/>
            </a:xfrm>
            <a:custGeom>
              <a:avLst/>
              <a:gdLst/>
              <a:ahLst/>
              <a:cxnLst/>
              <a:rect r="r" b="b" t="t" l="l"/>
              <a:pathLst>
                <a:path h="812800" w="1736053">
                  <a:moveTo>
                    <a:pt x="58726" y="0"/>
                  </a:moveTo>
                  <a:lnTo>
                    <a:pt x="1677327" y="0"/>
                  </a:lnTo>
                  <a:cubicBezTo>
                    <a:pt x="1692902" y="0"/>
                    <a:pt x="1707840" y="6187"/>
                    <a:pt x="1718853" y="17200"/>
                  </a:cubicBezTo>
                  <a:cubicBezTo>
                    <a:pt x="1729866" y="28214"/>
                    <a:pt x="1736053" y="43151"/>
                    <a:pt x="1736053" y="58726"/>
                  </a:cubicBezTo>
                  <a:lnTo>
                    <a:pt x="1736053" y="754074"/>
                  </a:lnTo>
                  <a:cubicBezTo>
                    <a:pt x="1736053" y="786508"/>
                    <a:pt x="1709761" y="812800"/>
                    <a:pt x="1677327" y="812800"/>
                  </a:cubicBezTo>
                  <a:lnTo>
                    <a:pt x="58726" y="812800"/>
                  </a:lnTo>
                  <a:cubicBezTo>
                    <a:pt x="43151" y="812800"/>
                    <a:pt x="28214" y="806613"/>
                    <a:pt x="17200" y="795600"/>
                  </a:cubicBezTo>
                  <a:cubicBezTo>
                    <a:pt x="6187" y="784586"/>
                    <a:pt x="0" y="769649"/>
                    <a:pt x="0" y="754074"/>
                  </a:cubicBezTo>
                  <a:lnTo>
                    <a:pt x="0" y="58726"/>
                  </a:lnTo>
                  <a:cubicBezTo>
                    <a:pt x="0" y="43151"/>
                    <a:pt x="6187" y="28214"/>
                    <a:pt x="17200" y="17200"/>
                  </a:cubicBezTo>
                  <a:cubicBezTo>
                    <a:pt x="28214" y="6187"/>
                    <a:pt x="43151" y="0"/>
                    <a:pt x="58726" y="0"/>
                  </a:cubicBezTo>
                  <a:close/>
                </a:path>
              </a:pathLst>
            </a:custGeom>
            <a:solidFill>
              <a:srgbClr val="9ADADA"/>
            </a:solidFill>
          </p:spPr>
        </p:sp>
        <p:sp>
          <p:nvSpPr>
            <p:cNvPr name="TextBox 6" id="6"/>
            <p:cNvSpPr txBox="true"/>
            <p:nvPr/>
          </p:nvSpPr>
          <p:spPr>
            <a:xfrm>
              <a:off x="0" y="-38100"/>
              <a:ext cx="1736053" cy="850900"/>
            </a:xfrm>
            <a:prstGeom prst="rect">
              <a:avLst/>
            </a:prstGeom>
          </p:spPr>
          <p:txBody>
            <a:bodyPr anchor="ctr" rtlCol="false" tIns="50800" lIns="50800" bIns="50800" rIns="50800"/>
            <a:lstStyle/>
            <a:p>
              <a:pPr algn="ctr">
                <a:lnSpc>
                  <a:spcPts val="2659"/>
                </a:lnSpc>
                <a:spcBef>
                  <a:spcPct val="0"/>
                </a:spcBef>
              </a:pPr>
            </a:p>
          </p:txBody>
        </p:sp>
      </p:grpSp>
      <p:grpSp>
        <p:nvGrpSpPr>
          <p:cNvPr name="Group 7" id="7"/>
          <p:cNvGrpSpPr/>
          <p:nvPr/>
        </p:nvGrpSpPr>
        <p:grpSpPr>
          <a:xfrm rot="0">
            <a:off x="10025881" y="5356264"/>
            <a:ext cx="6591578" cy="3086100"/>
            <a:chOff x="0" y="0"/>
            <a:chExt cx="1736053" cy="812800"/>
          </a:xfrm>
        </p:grpSpPr>
        <p:sp>
          <p:nvSpPr>
            <p:cNvPr name="Freeform 8" id="8"/>
            <p:cNvSpPr/>
            <p:nvPr/>
          </p:nvSpPr>
          <p:spPr>
            <a:xfrm flipH="false" flipV="false" rot="0">
              <a:off x="0" y="0"/>
              <a:ext cx="1736053" cy="812800"/>
            </a:xfrm>
            <a:custGeom>
              <a:avLst/>
              <a:gdLst/>
              <a:ahLst/>
              <a:cxnLst/>
              <a:rect r="r" b="b" t="t" l="l"/>
              <a:pathLst>
                <a:path h="812800" w="1736053">
                  <a:moveTo>
                    <a:pt x="58726" y="0"/>
                  </a:moveTo>
                  <a:lnTo>
                    <a:pt x="1677327" y="0"/>
                  </a:lnTo>
                  <a:cubicBezTo>
                    <a:pt x="1692902" y="0"/>
                    <a:pt x="1707840" y="6187"/>
                    <a:pt x="1718853" y="17200"/>
                  </a:cubicBezTo>
                  <a:cubicBezTo>
                    <a:pt x="1729866" y="28214"/>
                    <a:pt x="1736053" y="43151"/>
                    <a:pt x="1736053" y="58726"/>
                  </a:cubicBezTo>
                  <a:lnTo>
                    <a:pt x="1736053" y="754074"/>
                  </a:lnTo>
                  <a:cubicBezTo>
                    <a:pt x="1736053" y="786508"/>
                    <a:pt x="1709761" y="812800"/>
                    <a:pt x="1677327" y="812800"/>
                  </a:cubicBezTo>
                  <a:lnTo>
                    <a:pt x="58726" y="812800"/>
                  </a:lnTo>
                  <a:cubicBezTo>
                    <a:pt x="43151" y="812800"/>
                    <a:pt x="28214" y="806613"/>
                    <a:pt x="17200" y="795600"/>
                  </a:cubicBezTo>
                  <a:cubicBezTo>
                    <a:pt x="6187" y="784586"/>
                    <a:pt x="0" y="769649"/>
                    <a:pt x="0" y="754074"/>
                  </a:cubicBezTo>
                  <a:lnTo>
                    <a:pt x="0" y="58726"/>
                  </a:lnTo>
                  <a:cubicBezTo>
                    <a:pt x="0" y="43151"/>
                    <a:pt x="6187" y="28214"/>
                    <a:pt x="17200" y="17200"/>
                  </a:cubicBezTo>
                  <a:cubicBezTo>
                    <a:pt x="28214" y="6187"/>
                    <a:pt x="43151" y="0"/>
                    <a:pt x="58726" y="0"/>
                  </a:cubicBezTo>
                  <a:close/>
                </a:path>
              </a:pathLst>
            </a:custGeom>
            <a:solidFill>
              <a:srgbClr val="9ADADA"/>
            </a:solidFill>
          </p:spPr>
        </p:sp>
        <p:sp>
          <p:nvSpPr>
            <p:cNvPr name="TextBox 9" id="9"/>
            <p:cNvSpPr txBox="true"/>
            <p:nvPr/>
          </p:nvSpPr>
          <p:spPr>
            <a:xfrm>
              <a:off x="0" y="-38100"/>
              <a:ext cx="1736053" cy="850900"/>
            </a:xfrm>
            <a:prstGeom prst="rect">
              <a:avLst/>
            </a:prstGeom>
          </p:spPr>
          <p:txBody>
            <a:bodyPr anchor="ctr" rtlCol="false" tIns="50800" lIns="50800" bIns="50800" rIns="50800"/>
            <a:lstStyle/>
            <a:p>
              <a:pPr algn="ctr">
                <a:lnSpc>
                  <a:spcPts val="2659"/>
                </a:lnSpc>
                <a:spcBef>
                  <a:spcPct val="0"/>
                </a:spcBef>
              </a:pPr>
            </a:p>
          </p:txBody>
        </p:sp>
      </p:grpSp>
      <p:grpSp>
        <p:nvGrpSpPr>
          <p:cNvPr name="Group 10" id="10"/>
          <p:cNvGrpSpPr/>
          <p:nvPr/>
        </p:nvGrpSpPr>
        <p:grpSpPr>
          <a:xfrm rot="0">
            <a:off x="9254356" y="2616161"/>
            <a:ext cx="1543050" cy="1543050"/>
            <a:chOff x="0" y="0"/>
            <a:chExt cx="812800" cy="812800"/>
          </a:xfrm>
        </p:grpSpPr>
        <p:sp>
          <p:nvSpPr>
            <p:cNvPr name="Freeform 11" id="11"/>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5A4A5"/>
            </a:solidFill>
          </p:spPr>
        </p:sp>
        <p:sp>
          <p:nvSpPr>
            <p:cNvPr name="TextBox 12" id="12"/>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3" id="13"/>
          <p:cNvGrpSpPr/>
          <p:nvPr/>
        </p:nvGrpSpPr>
        <p:grpSpPr>
          <a:xfrm rot="0">
            <a:off x="9254356" y="6127789"/>
            <a:ext cx="1543050" cy="1543050"/>
            <a:chOff x="0" y="0"/>
            <a:chExt cx="812800" cy="812800"/>
          </a:xfrm>
        </p:grpSpPr>
        <p:sp>
          <p:nvSpPr>
            <p:cNvPr name="Freeform 14" id="14"/>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5A4A5"/>
            </a:solidFill>
          </p:spPr>
        </p:sp>
        <p:sp>
          <p:nvSpPr>
            <p:cNvPr name="TextBox 15" id="15"/>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Freeform 16" id="16"/>
          <p:cNvSpPr/>
          <p:nvPr/>
        </p:nvSpPr>
        <p:spPr>
          <a:xfrm flipH="false" flipV="false" rot="0">
            <a:off x="9491148" y="2972509"/>
            <a:ext cx="1069467" cy="830353"/>
          </a:xfrm>
          <a:custGeom>
            <a:avLst/>
            <a:gdLst/>
            <a:ahLst/>
            <a:cxnLst/>
            <a:rect r="r" b="b" t="t" l="l"/>
            <a:pathLst>
              <a:path h="830353" w="1069467">
                <a:moveTo>
                  <a:pt x="0" y="0"/>
                </a:moveTo>
                <a:lnTo>
                  <a:pt x="1069467" y="0"/>
                </a:lnTo>
                <a:lnTo>
                  <a:pt x="1069467" y="830353"/>
                </a:lnTo>
                <a:lnTo>
                  <a:pt x="0" y="830353"/>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7" id="17"/>
          <p:cNvSpPr/>
          <p:nvPr/>
        </p:nvSpPr>
        <p:spPr>
          <a:xfrm flipH="false" flipV="false" rot="0">
            <a:off x="9491148" y="6484138"/>
            <a:ext cx="1069467" cy="830353"/>
          </a:xfrm>
          <a:custGeom>
            <a:avLst/>
            <a:gdLst/>
            <a:ahLst/>
            <a:cxnLst/>
            <a:rect r="r" b="b" t="t" l="l"/>
            <a:pathLst>
              <a:path h="830353" w="1069467">
                <a:moveTo>
                  <a:pt x="0" y="0"/>
                </a:moveTo>
                <a:lnTo>
                  <a:pt x="1069467" y="0"/>
                </a:lnTo>
                <a:lnTo>
                  <a:pt x="1069467" y="830353"/>
                </a:lnTo>
                <a:lnTo>
                  <a:pt x="0" y="830353"/>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18" id="18"/>
          <p:cNvSpPr txBox="true"/>
          <p:nvPr/>
        </p:nvSpPr>
        <p:spPr>
          <a:xfrm rot="0">
            <a:off x="11178406" y="2496744"/>
            <a:ext cx="4703093" cy="1716405"/>
          </a:xfrm>
          <a:prstGeom prst="rect">
            <a:avLst/>
          </a:prstGeom>
        </p:spPr>
        <p:txBody>
          <a:bodyPr anchor="t" rtlCol="false" tIns="0" lIns="0" bIns="0" rIns="0">
            <a:spAutoFit/>
          </a:bodyPr>
          <a:lstStyle/>
          <a:p>
            <a:pPr algn="l">
              <a:lnSpc>
                <a:spcPts val="2730"/>
              </a:lnSpc>
            </a:pPr>
            <a:r>
              <a:rPr lang="en-US" sz="2100">
                <a:solidFill>
                  <a:srgbClr val="FFFFFF"/>
                </a:solidFill>
                <a:latin typeface="DM Sans Italics"/>
                <a:ea typeface="DM Sans Italics"/>
                <a:cs typeface="DM Sans Italics"/>
                <a:sym typeface="DM Sans Italics"/>
              </a:rPr>
              <a:t>“Lorem ipsum dolor sit amet, consectetur adipiscing elit. Etiam mattis, nunc vitae eleifend posuere, turpis mauris vestibulum purus, in pellentesque tellus elit vel nisl.”</a:t>
            </a:r>
          </a:p>
        </p:txBody>
      </p:sp>
      <p:sp>
        <p:nvSpPr>
          <p:cNvPr name="TextBox 19" id="19"/>
          <p:cNvSpPr txBox="true"/>
          <p:nvPr/>
        </p:nvSpPr>
        <p:spPr>
          <a:xfrm rot="0">
            <a:off x="1831792" y="6058365"/>
            <a:ext cx="6450454" cy="679450"/>
          </a:xfrm>
          <a:prstGeom prst="rect">
            <a:avLst/>
          </a:prstGeom>
        </p:spPr>
        <p:txBody>
          <a:bodyPr anchor="t" rtlCol="false" tIns="0" lIns="0" bIns="0" rIns="0">
            <a:spAutoFit/>
          </a:bodyPr>
          <a:lstStyle/>
          <a:p>
            <a:pPr algn="ctr">
              <a:lnSpc>
                <a:spcPts val="5000"/>
              </a:lnSpc>
            </a:pPr>
            <a:r>
              <a:rPr lang="en-US" sz="5000">
                <a:solidFill>
                  <a:srgbClr val="05A4A5"/>
                </a:solidFill>
                <a:latin typeface="Barlow SemiCondensed"/>
                <a:ea typeface="Barlow SemiCondensed"/>
                <a:cs typeface="Barlow SemiCondensed"/>
                <a:sym typeface="Barlow SemiCondensed"/>
              </a:rPr>
              <a:t>8 OUT OF 10</a:t>
            </a:r>
          </a:p>
        </p:txBody>
      </p:sp>
      <p:sp>
        <p:nvSpPr>
          <p:cNvPr name="TextBox 20" id="20"/>
          <p:cNvSpPr txBox="true"/>
          <p:nvPr/>
        </p:nvSpPr>
        <p:spPr>
          <a:xfrm rot="0">
            <a:off x="1831792" y="6926362"/>
            <a:ext cx="6450454" cy="1085850"/>
          </a:xfrm>
          <a:prstGeom prst="rect">
            <a:avLst/>
          </a:prstGeom>
        </p:spPr>
        <p:txBody>
          <a:bodyPr anchor="t" rtlCol="false" tIns="0" lIns="0" bIns="0" rIns="0">
            <a:spAutoFit/>
          </a:bodyPr>
          <a:lstStyle/>
          <a:p>
            <a:pPr algn="ctr">
              <a:lnSpc>
                <a:spcPts val="4320"/>
              </a:lnSpc>
            </a:pPr>
            <a:r>
              <a:rPr lang="en-US" sz="3600">
                <a:solidFill>
                  <a:srgbClr val="545454"/>
                </a:solidFill>
                <a:latin typeface="DM Sans Bold"/>
                <a:ea typeface="DM Sans Bold"/>
                <a:cs typeface="DM Sans Bold"/>
                <a:sym typeface="DM Sans Bold"/>
              </a:rPr>
              <a:t>members are pleased</a:t>
            </a:r>
          </a:p>
          <a:p>
            <a:pPr algn="ctr">
              <a:lnSpc>
                <a:spcPts val="4320"/>
              </a:lnSpc>
            </a:pPr>
            <a:r>
              <a:rPr lang="en-US" sz="3600">
                <a:solidFill>
                  <a:srgbClr val="545454"/>
                </a:solidFill>
                <a:latin typeface="DM Sans Bold"/>
                <a:ea typeface="DM Sans Bold"/>
                <a:cs typeface="DM Sans Bold"/>
                <a:sym typeface="DM Sans Bold"/>
              </a:rPr>
              <a:t>with the lerarning platform.</a:t>
            </a:r>
          </a:p>
        </p:txBody>
      </p:sp>
      <p:sp>
        <p:nvSpPr>
          <p:cNvPr name="TextBox 21" id="21"/>
          <p:cNvSpPr txBox="true"/>
          <p:nvPr/>
        </p:nvSpPr>
        <p:spPr>
          <a:xfrm rot="0">
            <a:off x="11178406" y="4280041"/>
            <a:ext cx="2864935" cy="344805"/>
          </a:xfrm>
          <a:prstGeom prst="rect">
            <a:avLst/>
          </a:prstGeom>
        </p:spPr>
        <p:txBody>
          <a:bodyPr anchor="t" rtlCol="false" tIns="0" lIns="0" bIns="0" rIns="0">
            <a:spAutoFit/>
          </a:bodyPr>
          <a:lstStyle/>
          <a:p>
            <a:pPr algn="l">
              <a:lnSpc>
                <a:spcPts val="2730"/>
              </a:lnSpc>
            </a:pPr>
            <a:r>
              <a:rPr lang="en-US" sz="2100">
                <a:solidFill>
                  <a:srgbClr val="FFFFFF"/>
                </a:solidFill>
                <a:latin typeface="DM Sans Bold"/>
                <a:ea typeface="DM Sans Bold"/>
                <a:cs typeface="DM Sans Bold"/>
                <a:sym typeface="DM Sans Bold"/>
              </a:rPr>
              <a:t>Daniel Gallego</a:t>
            </a:r>
          </a:p>
        </p:txBody>
      </p:sp>
      <p:grpSp>
        <p:nvGrpSpPr>
          <p:cNvPr name="Group 22" id="22"/>
          <p:cNvGrpSpPr/>
          <p:nvPr/>
        </p:nvGrpSpPr>
        <p:grpSpPr>
          <a:xfrm rot="0">
            <a:off x="11178406" y="2150526"/>
            <a:ext cx="293282" cy="279535"/>
            <a:chOff x="0" y="0"/>
            <a:chExt cx="812800" cy="774700"/>
          </a:xfrm>
        </p:grpSpPr>
        <p:sp>
          <p:nvSpPr>
            <p:cNvPr name="Freeform 23" id="23"/>
            <p:cNvSpPr/>
            <p:nvPr/>
          </p:nvSpPr>
          <p:spPr>
            <a:xfrm flipH="false" flipV="false" rot="0">
              <a:off x="100414" y="113079"/>
              <a:ext cx="611973" cy="583067"/>
            </a:xfrm>
            <a:custGeom>
              <a:avLst/>
              <a:gdLst/>
              <a:ahLst/>
              <a:cxnLst/>
              <a:rect r="r" b="b" t="t" l="l"/>
              <a:pathLst>
                <a:path h="583067" w="611973">
                  <a:moveTo>
                    <a:pt x="353955" y="34875"/>
                  </a:moveTo>
                  <a:lnTo>
                    <a:pt x="354049" y="35166"/>
                  </a:lnTo>
                  <a:cubicBezTo>
                    <a:pt x="382593" y="123204"/>
                    <a:pt x="464605" y="182830"/>
                    <a:pt x="557155" y="182830"/>
                  </a:cubicBezTo>
                  <a:lnTo>
                    <a:pt x="557155" y="182830"/>
                  </a:lnTo>
                  <a:cubicBezTo>
                    <a:pt x="579035" y="182830"/>
                    <a:pt x="598429" y="196912"/>
                    <a:pt x="605201" y="217718"/>
                  </a:cubicBezTo>
                  <a:cubicBezTo>
                    <a:pt x="611973" y="238523"/>
                    <a:pt x="604584" y="261323"/>
                    <a:pt x="586896" y="274202"/>
                  </a:cubicBezTo>
                  <a:lnTo>
                    <a:pt x="586801" y="274271"/>
                  </a:lnTo>
                  <a:cubicBezTo>
                    <a:pt x="511892" y="328814"/>
                    <a:pt x="480550" y="425342"/>
                    <a:pt x="509128" y="513488"/>
                  </a:cubicBezTo>
                  <a:lnTo>
                    <a:pt x="509244" y="513846"/>
                  </a:lnTo>
                  <a:cubicBezTo>
                    <a:pt x="515985" y="534637"/>
                    <a:pt x="508569" y="557404"/>
                    <a:pt x="490876" y="570236"/>
                  </a:cubicBezTo>
                  <a:cubicBezTo>
                    <a:pt x="473183" y="583068"/>
                    <a:pt x="449239" y="583045"/>
                    <a:pt x="431571" y="570180"/>
                  </a:cubicBezTo>
                  <a:lnTo>
                    <a:pt x="431571" y="570180"/>
                  </a:lnTo>
                  <a:cubicBezTo>
                    <a:pt x="356717" y="515678"/>
                    <a:pt x="255255" y="515678"/>
                    <a:pt x="180401" y="570180"/>
                  </a:cubicBezTo>
                  <a:lnTo>
                    <a:pt x="180401" y="570180"/>
                  </a:lnTo>
                  <a:cubicBezTo>
                    <a:pt x="162733" y="583045"/>
                    <a:pt x="138789" y="583068"/>
                    <a:pt x="121096" y="570236"/>
                  </a:cubicBezTo>
                  <a:cubicBezTo>
                    <a:pt x="103403" y="557404"/>
                    <a:pt x="95987" y="534637"/>
                    <a:pt x="102728" y="513846"/>
                  </a:cubicBezTo>
                  <a:lnTo>
                    <a:pt x="102844" y="513488"/>
                  </a:lnTo>
                  <a:cubicBezTo>
                    <a:pt x="131422" y="425342"/>
                    <a:pt x="100080" y="328814"/>
                    <a:pt x="25171" y="274271"/>
                  </a:cubicBezTo>
                  <a:lnTo>
                    <a:pt x="25076" y="274202"/>
                  </a:lnTo>
                  <a:cubicBezTo>
                    <a:pt x="7388" y="261323"/>
                    <a:pt x="0" y="238523"/>
                    <a:pt x="6771" y="217718"/>
                  </a:cubicBezTo>
                  <a:cubicBezTo>
                    <a:pt x="13543" y="196912"/>
                    <a:pt x="32937" y="182830"/>
                    <a:pt x="54817" y="182830"/>
                  </a:cubicBezTo>
                  <a:lnTo>
                    <a:pt x="54817" y="182830"/>
                  </a:lnTo>
                  <a:cubicBezTo>
                    <a:pt x="147367" y="182830"/>
                    <a:pt x="229379" y="123204"/>
                    <a:pt x="257923" y="35166"/>
                  </a:cubicBezTo>
                  <a:lnTo>
                    <a:pt x="258017" y="34875"/>
                  </a:lnTo>
                  <a:cubicBezTo>
                    <a:pt x="264758" y="14083"/>
                    <a:pt x="284128" y="0"/>
                    <a:pt x="305986" y="0"/>
                  </a:cubicBezTo>
                  <a:cubicBezTo>
                    <a:pt x="327844" y="0"/>
                    <a:pt x="347214" y="14083"/>
                    <a:pt x="353955" y="34875"/>
                  </a:cubicBezTo>
                  <a:close/>
                </a:path>
              </a:pathLst>
            </a:custGeom>
            <a:solidFill>
              <a:srgbClr val="FFCB77"/>
            </a:solidFill>
          </p:spPr>
        </p:sp>
        <p:sp>
          <p:nvSpPr>
            <p:cNvPr name="TextBox 24" id="24"/>
            <p:cNvSpPr txBox="true"/>
            <p:nvPr/>
          </p:nvSpPr>
          <p:spPr>
            <a:xfrm>
              <a:off x="228600" y="285750"/>
              <a:ext cx="355600" cy="323850"/>
            </a:xfrm>
            <a:prstGeom prst="rect">
              <a:avLst/>
            </a:prstGeom>
          </p:spPr>
          <p:txBody>
            <a:bodyPr anchor="ctr" rtlCol="false" tIns="50800" lIns="50800" bIns="50800" rIns="50800"/>
            <a:lstStyle/>
            <a:p>
              <a:pPr algn="ctr">
                <a:lnSpc>
                  <a:spcPts val="2553"/>
                </a:lnSpc>
              </a:pPr>
            </a:p>
          </p:txBody>
        </p:sp>
      </p:grpSp>
      <p:grpSp>
        <p:nvGrpSpPr>
          <p:cNvPr name="Group 25" id="25"/>
          <p:cNvGrpSpPr/>
          <p:nvPr/>
        </p:nvGrpSpPr>
        <p:grpSpPr>
          <a:xfrm rot="0">
            <a:off x="11471689" y="2150526"/>
            <a:ext cx="293282" cy="279535"/>
            <a:chOff x="0" y="0"/>
            <a:chExt cx="812800" cy="774700"/>
          </a:xfrm>
        </p:grpSpPr>
        <p:sp>
          <p:nvSpPr>
            <p:cNvPr name="Freeform 26" id="26"/>
            <p:cNvSpPr/>
            <p:nvPr/>
          </p:nvSpPr>
          <p:spPr>
            <a:xfrm flipH="false" flipV="false" rot="0">
              <a:off x="100414" y="113079"/>
              <a:ext cx="611973" cy="583067"/>
            </a:xfrm>
            <a:custGeom>
              <a:avLst/>
              <a:gdLst/>
              <a:ahLst/>
              <a:cxnLst/>
              <a:rect r="r" b="b" t="t" l="l"/>
              <a:pathLst>
                <a:path h="583067" w="611973">
                  <a:moveTo>
                    <a:pt x="353955" y="34875"/>
                  </a:moveTo>
                  <a:lnTo>
                    <a:pt x="354049" y="35166"/>
                  </a:lnTo>
                  <a:cubicBezTo>
                    <a:pt x="382593" y="123204"/>
                    <a:pt x="464605" y="182830"/>
                    <a:pt x="557155" y="182830"/>
                  </a:cubicBezTo>
                  <a:lnTo>
                    <a:pt x="557155" y="182830"/>
                  </a:lnTo>
                  <a:cubicBezTo>
                    <a:pt x="579035" y="182830"/>
                    <a:pt x="598429" y="196912"/>
                    <a:pt x="605201" y="217718"/>
                  </a:cubicBezTo>
                  <a:cubicBezTo>
                    <a:pt x="611973" y="238523"/>
                    <a:pt x="604584" y="261323"/>
                    <a:pt x="586896" y="274202"/>
                  </a:cubicBezTo>
                  <a:lnTo>
                    <a:pt x="586801" y="274271"/>
                  </a:lnTo>
                  <a:cubicBezTo>
                    <a:pt x="511892" y="328814"/>
                    <a:pt x="480550" y="425342"/>
                    <a:pt x="509128" y="513488"/>
                  </a:cubicBezTo>
                  <a:lnTo>
                    <a:pt x="509244" y="513846"/>
                  </a:lnTo>
                  <a:cubicBezTo>
                    <a:pt x="515985" y="534637"/>
                    <a:pt x="508569" y="557404"/>
                    <a:pt x="490876" y="570236"/>
                  </a:cubicBezTo>
                  <a:cubicBezTo>
                    <a:pt x="473183" y="583068"/>
                    <a:pt x="449239" y="583045"/>
                    <a:pt x="431571" y="570180"/>
                  </a:cubicBezTo>
                  <a:lnTo>
                    <a:pt x="431571" y="570180"/>
                  </a:lnTo>
                  <a:cubicBezTo>
                    <a:pt x="356717" y="515678"/>
                    <a:pt x="255255" y="515678"/>
                    <a:pt x="180401" y="570180"/>
                  </a:cubicBezTo>
                  <a:lnTo>
                    <a:pt x="180401" y="570180"/>
                  </a:lnTo>
                  <a:cubicBezTo>
                    <a:pt x="162733" y="583045"/>
                    <a:pt x="138789" y="583068"/>
                    <a:pt x="121096" y="570236"/>
                  </a:cubicBezTo>
                  <a:cubicBezTo>
                    <a:pt x="103403" y="557404"/>
                    <a:pt x="95987" y="534637"/>
                    <a:pt x="102728" y="513846"/>
                  </a:cubicBezTo>
                  <a:lnTo>
                    <a:pt x="102844" y="513488"/>
                  </a:lnTo>
                  <a:cubicBezTo>
                    <a:pt x="131422" y="425342"/>
                    <a:pt x="100080" y="328814"/>
                    <a:pt x="25171" y="274271"/>
                  </a:cubicBezTo>
                  <a:lnTo>
                    <a:pt x="25076" y="274202"/>
                  </a:lnTo>
                  <a:cubicBezTo>
                    <a:pt x="7388" y="261323"/>
                    <a:pt x="0" y="238523"/>
                    <a:pt x="6771" y="217718"/>
                  </a:cubicBezTo>
                  <a:cubicBezTo>
                    <a:pt x="13543" y="196912"/>
                    <a:pt x="32937" y="182830"/>
                    <a:pt x="54817" y="182830"/>
                  </a:cubicBezTo>
                  <a:lnTo>
                    <a:pt x="54817" y="182830"/>
                  </a:lnTo>
                  <a:cubicBezTo>
                    <a:pt x="147367" y="182830"/>
                    <a:pt x="229379" y="123204"/>
                    <a:pt x="257923" y="35166"/>
                  </a:cubicBezTo>
                  <a:lnTo>
                    <a:pt x="258017" y="34875"/>
                  </a:lnTo>
                  <a:cubicBezTo>
                    <a:pt x="264758" y="14083"/>
                    <a:pt x="284128" y="0"/>
                    <a:pt x="305986" y="0"/>
                  </a:cubicBezTo>
                  <a:cubicBezTo>
                    <a:pt x="327844" y="0"/>
                    <a:pt x="347214" y="14083"/>
                    <a:pt x="353955" y="34875"/>
                  </a:cubicBezTo>
                  <a:close/>
                </a:path>
              </a:pathLst>
            </a:custGeom>
            <a:solidFill>
              <a:srgbClr val="FFCB77"/>
            </a:solidFill>
          </p:spPr>
        </p:sp>
        <p:sp>
          <p:nvSpPr>
            <p:cNvPr name="TextBox 27" id="27"/>
            <p:cNvSpPr txBox="true"/>
            <p:nvPr/>
          </p:nvSpPr>
          <p:spPr>
            <a:xfrm>
              <a:off x="228600" y="285750"/>
              <a:ext cx="355600" cy="323850"/>
            </a:xfrm>
            <a:prstGeom prst="rect">
              <a:avLst/>
            </a:prstGeom>
          </p:spPr>
          <p:txBody>
            <a:bodyPr anchor="ctr" rtlCol="false" tIns="50800" lIns="50800" bIns="50800" rIns="50800"/>
            <a:lstStyle/>
            <a:p>
              <a:pPr algn="ctr">
                <a:lnSpc>
                  <a:spcPts val="2553"/>
                </a:lnSpc>
              </a:pPr>
            </a:p>
          </p:txBody>
        </p:sp>
      </p:grpSp>
      <p:grpSp>
        <p:nvGrpSpPr>
          <p:cNvPr name="Group 28" id="28"/>
          <p:cNvGrpSpPr/>
          <p:nvPr/>
        </p:nvGrpSpPr>
        <p:grpSpPr>
          <a:xfrm rot="0">
            <a:off x="11764971" y="2150526"/>
            <a:ext cx="293282" cy="279535"/>
            <a:chOff x="0" y="0"/>
            <a:chExt cx="812800" cy="774700"/>
          </a:xfrm>
        </p:grpSpPr>
        <p:sp>
          <p:nvSpPr>
            <p:cNvPr name="Freeform 29" id="29"/>
            <p:cNvSpPr/>
            <p:nvPr/>
          </p:nvSpPr>
          <p:spPr>
            <a:xfrm flipH="false" flipV="false" rot="0">
              <a:off x="100414" y="113079"/>
              <a:ext cx="611973" cy="583067"/>
            </a:xfrm>
            <a:custGeom>
              <a:avLst/>
              <a:gdLst/>
              <a:ahLst/>
              <a:cxnLst/>
              <a:rect r="r" b="b" t="t" l="l"/>
              <a:pathLst>
                <a:path h="583067" w="611973">
                  <a:moveTo>
                    <a:pt x="353955" y="34875"/>
                  </a:moveTo>
                  <a:lnTo>
                    <a:pt x="354049" y="35166"/>
                  </a:lnTo>
                  <a:cubicBezTo>
                    <a:pt x="382593" y="123204"/>
                    <a:pt x="464605" y="182830"/>
                    <a:pt x="557155" y="182830"/>
                  </a:cubicBezTo>
                  <a:lnTo>
                    <a:pt x="557155" y="182830"/>
                  </a:lnTo>
                  <a:cubicBezTo>
                    <a:pt x="579035" y="182830"/>
                    <a:pt x="598429" y="196912"/>
                    <a:pt x="605201" y="217718"/>
                  </a:cubicBezTo>
                  <a:cubicBezTo>
                    <a:pt x="611973" y="238523"/>
                    <a:pt x="604584" y="261323"/>
                    <a:pt x="586896" y="274202"/>
                  </a:cubicBezTo>
                  <a:lnTo>
                    <a:pt x="586801" y="274271"/>
                  </a:lnTo>
                  <a:cubicBezTo>
                    <a:pt x="511892" y="328814"/>
                    <a:pt x="480550" y="425342"/>
                    <a:pt x="509128" y="513488"/>
                  </a:cubicBezTo>
                  <a:lnTo>
                    <a:pt x="509244" y="513846"/>
                  </a:lnTo>
                  <a:cubicBezTo>
                    <a:pt x="515985" y="534637"/>
                    <a:pt x="508569" y="557404"/>
                    <a:pt x="490876" y="570236"/>
                  </a:cubicBezTo>
                  <a:cubicBezTo>
                    <a:pt x="473183" y="583068"/>
                    <a:pt x="449239" y="583045"/>
                    <a:pt x="431571" y="570180"/>
                  </a:cubicBezTo>
                  <a:lnTo>
                    <a:pt x="431571" y="570180"/>
                  </a:lnTo>
                  <a:cubicBezTo>
                    <a:pt x="356717" y="515678"/>
                    <a:pt x="255255" y="515678"/>
                    <a:pt x="180401" y="570180"/>
                  </a:cubicBezTo>
                  <a:lnTo>
                    <a:pt x="180401" y="570180"/>
                  </a:lnTo>
                  <a:cubicBezTo>
                    <a:pt x="162733" y="583045"/>
                    <a:pt x="138789" y="583068"/>
                    <a:pt x="121096" y="570236"/>
                  </a:cubicBezTo>
                  <a:cubicBezTo>
                    <a:pt x="103403" y="557404"/>
                    <a:pt x="95987" y="534637"/>
                    <a:pt x="102728" y="513846"/>
                  </a:cubicBezTo>
                  <a:lnTo>
                    <a:pt x="102844" y="513488"/>
                  </a:lnTo>
                  <a:cubicBezTo>
                    <a:pt x="131422" y="425342"/>
                    <a:pt x="100080" y="328814"/>
                    <a:pt x="25171" y="274271"/>
                  </a:cubicBezTo>
                  <a:lnTo>
                    <a:pt x="25076" y="274202"/>
                  </a:lnTo>
                  <a:cubicBezTo>
                    <a:pt x="7388" y="261323"/>
                    <a:pt x="0" y="238523"/>
                    <a:pt x="6771" y="217718"/>
                  </a:cubicBezTo>
                  <a:cubicBezTo>
                    <a:pt x="13543" y="196912"/>
                    <a:pt x="32937" y="182830"/>
                    <a:pt x="54817" y="182830"/>
                  </a:cubicBezTo>
                  <a:lnTo>
                    <a:pt x="54817" y="182830"/>
                  </a:lnTo>
                  <a:cubicBezTo>
                    <a:pt x="147367" y="182830"/>
                    <a:pt x="229379" y="123204"/>
                    <a:pt x="257923" y="35166"/>
                  </a:cubicBezTo>
                  <a:lnTo>
                    <a:pt x="258017" y="34875"/>
                  </a:lnTo>
                  <a:cubicBezTo>
                    <a:pt x="264758" y="14083"/>
                    <a:pt x="284128" y="0"/>
                    <a:pt x="305986" y="0"/>
                  </a:cubicBezTo>
                  <a:cubicBezTo>
                    <a:pt x="327844" y="0"/>
                    <a:pt x="347214" y="14083"/>
                    <a:pt x="353955" y="34875"/>
                  </a:cubicBezTo>
                  <a:close/>
                </a:path>
              </a:pathLst>
            </a:custGeom>
            <a:solidFill>
              <a:srgbClr val="FFCB77"/>
            </a:solidFill>
          </p:spPr>
        </p:sp>
        <p:sp>
          <p:nvSpPr>
            <p:cNvPr name="TextBox 30" id="30"/>
            <p:cNvSpPr txBox="true"/>
            <p:nvPr/>
          </p:nvSpPr>
          <p:spPr>
            <a:xfrm>
              <a:off x="228600" y="285750"/>
              <a:ext cx="355600" cy="323850"/>
            </a:xfrm>
            <a:prstGeom prst="rect">
              <a:avLst/>
            </a:prstGeom>
          </p:spPr>
          <p:txBody>
            <a:bodyPr anchor="ctr" rtlCol="false" tIns="50800" lIns="50800" bIns="50800" rIns="50800"/>
            <a:lstStyle/>
            <a:p>
              <a:pPr algn="ctr">
                <a:lnSpc>
                  <a:spcPts val="2553"/>
                </a:lnSpc>
              </a:pPr>
            </a:p>
          </p:txBody>
        </p:sp>
      </p:grpSp>
      <p:grpSp>
        <p:nvGrpSpPr>
          <p:cNvPr name="Group 31" id="31"/>
          <p:cNvGrpSpPr/>
          <p:nvPr/>
        </p:nvGrpSpPr>
        <p:grpSpPr>
          <a:xfrm rot="0">
            <a:off x="12058254" y="2150526"/>
            <a:ext cx="293282" cy="279535"/>
            <a:chOff x="0" y="0"/>
            <a:chExt cx="812800" cy="774700"/>
          </a:xfrm>
        </p:grpSpPr>
        <p:sp>
          <p:nvSpPr>
            <p:cNvPr name="Freeform 32" id="32"/>
            <p:cNvSpPr/>
            <p:nvPr/>
          </p:nvSpPr>
          <p:spPr>
            <a:xfrm flipH="false" flipV="false" rot="0">
              <a:off x="100414" y="113079"/>
              <a:ext cx="611973" cy="583067"/>
            </a:xfrm>
            <a:custGeom>
              <a:avLst/>
              <a:gdLst/>
              <a:ahLst/>
              <a:cxnLst/>
              <a:rect r="r" b="b" t="t" l="l"/>
              <a:pathLst>
                <a:path h="583067" w="611973">
                  <a:moveTo>
                    <a:pt x="353955" y="34875"/>
                  </a:moveTo>
                  <a:lnTo>
                    <a:pt x="354049" y="35166"/>
                  </a:lnTo>
                  <a:cubicBezTo>
                    <a:pt x="382593" y="123204"/>
                    <a:pt x="464605" y="182830"/>
                    <a:pt x="557155" y="182830"/>
                  </a:cubicBezTo>
                  <a:lnTo>
                    <a:pt x="557155" y="182830"/>
                  </a:lnTo>
                  <a:cubicBezTo>
                    <a:pt x="579035" y="182830"/>
                    <a:pt x="598429" y="196912"/>
                    <a:pt x="605201" y="217718"/>
                  </a:cubicBezTo>
                  <a:cubicBezTo>
                    <a:pt x="611973" y="238523"/>
                    <a:pt x="604584" y="261323"/>
                    <a:pt x="586896" y="274202"/>
                  </a:cubicBezTo>
                  <a:lnTo>
                    <a:pt x="586801" y="274271"/>
                  </a:lnTo>
                  <a:cubicBezTo>
                    <a:pt x="511892" y="328814"/>
                    <a:pt x="480550" y="425342"/>
                    <a:pt x="509128" y="513488"/>
                  </a:cubicBezTo>
                  <a:lnTo>
                    <a:pt x="509244" y="513846"/>
                  </a:lnTo>
                  <a:cubicBezTo>
                    <a:pt x="515985" y="534637"/>
                    <a:pt x="508569" y="557404"/>
                    <a:pt x="490876" y="570236"/>
                  </a:cubicBezTo>
                  <a:cubicBezTo>
                    <a:pt x="473183" y="583068"/>
                    <a:pt x="449239" y="583045"/>
                    <a:pt x="431571" y="570180"/>
                  </a:cubicBezTo>
                  <a:lnTo>
                    <a:pt x="431571" y="570180"/>
                  </a:lnTo>
                  <a:cubicBezTo>
                    <a:pt x="356717" y="515678"/>
                    <a:pt x="255255" y="515678"/>
                    <a:pt x="180401" y="570180"/>
                  </a:cubicBezTo>
                  <a:lnTo>
                    <a:pt x="180401" y="570180"/>
                  </a:lnTo>
                  <a:cubicBezTo>
                    <a:pt x="162733" y="583045"/>
                    <a:pt x="138789" y="583068"/>
                    <a:pt x="121096" y="570236"/>
                  </a:cubicBezTo>
                  <a:cubicBezTo>
                    <a:pt x="103403" y="557404"/>
                    <a:pt x="95987" y="534637"/>
                    <a:pt x="102728" y="513846"/>
                  </a:cubicBezTo>
                  <a:lnTo>
                    <a:pt x="102844" y="513488"/>
                  </a:lnTo>
                  <a:cubicBezTo>
                    <a:pt x="131422" y="425342"/>
                    <a:pt x="100080" y="328814"/>
                    <a:pt x="25171" y="274271"/>
                  </a:cubicBezTo>
                  <a:lnTo>
                    <a:pt x="25076" y="274202"/>
                  </a:lnTo>
                  <a:cubicBezTo>
                    <a:pt x="7388" y="261323"/>
                    <a:pt x="0" y="238523"/>
                    <a:pt x="6771" y="217718"/>
                  </a:cubicBezTo>
                  <a:cubicBezTo>
                    <a:pt x="13543" y="196912"/>
                    <a:pt x="32937" y="182830"/>
                    <a:pt x="54817" y="182830"/>
                  </a:cubicBezTo>
                  <a:lnTo>
                    <a:pt x="54817" y="182830"/>
                  </a:lnTo>
                  <a:cubicBezTo>
                    <a:pt x="147367" y="182830"/>
                    <a:pt x="229379" y="123204"/>
                    <a:pt x="257923" y="35166"/>
                  </a:cubicBezTo>
                  <a:lnTo>
                    <a:pt x="258017" y="34875"/>
                  </a:lnTo>
                  <a:cubicBezTo>
                    <a:pt x="264758" y="14083"/>
                    <a:pt x="284128" y="0"/>
                    <a:pt x="305986" y="0"/>
                  </a:cubicBezTo>
                  <a:cubicBezTo>
                    <a:pt x="327844" y="0"/>
                    <a:pt x="347214" y="14083"/>
                    <a:pt x="353955" y="34875"/>
                  </a:cubicBezTo>
                  <a:close/>
                </a:path>
              </a:pathLst>
            </a:custGeom>
            <a:solidFill>
              <a:srgbClr val="FFCB77"/>
            </a:solidFill>
          </p:spPr>
        </p:sp>
        <p:sp>
          <p:nvSpPr>
            <p:cNvPr name="TextBox 33" id="33"/>
            <p:cNvSpPr txBox="true"/>
            <p:nvPr/>
          </p:nvSpPr>
          <p:spPr>
            <a:xfrm>
              <a:off x="228600" y="285750"/>
              <a:ext cx="355600" cy="323850"/>
            </a:xfrm>
            <a:prstGeom prst="rect">
              <a:avLst/>
            </a:prstGeom>
          </p:spPr>
          <p:txBody>
            <a:bodyPr anchor="ctr" rtlCol="false" tIns="50800" lIns="50800" bIns="50800" rIns="50800"/>
            <a:lstStyle/>
            <a:p>
              <a:pPr algn="ctr">
                <a:lnSpc>
                  <a:spcPts val="2553"/>
                </a:lnSpc>
              </a:pPr>
            </a:p>
          </p:txBody>
        </p:sp>
      </p:grpSp>
      <p:grpSp>
        <p:nvGrpSpPr>
          <p:cNvPr name="Group 34" id="34"/>
          <p:cNvGrpSpPr/>
          <p:nvPr/>
        </p:nvGrpSpPr>
        <p:grpSpPr>
          <a:xfrm rot="0">
            <a:off x="12351536" y="2150526"/>
            <a:ext cx="293282" cy="279535"/>
            <a:chOff x="0" y="0"/>
            <a:chExt cx="812800" cy="774700"/>
          </a:xfrm>
        </p:grpSpPr>
        <p:sp>
          <p:nvSpPr>
            <p:cNvPr name="Freeform 35" id="35"/>
            <p:cNvSpPr/>
            <p:nvPr/>
          </p:nvSpPr>
          <p:spPr>
            <a:xfrm flipH="false" flipV="false" rot="0">
              <a:off x="100414" y="113079"/>
              <a:ext cx="611973" cy="583067"/>
            </a:xfrm>
            <a:custGeom>
              <a:avLst/>
              <a:gdLst/>
              <a:ahLst/>
              <a:cxnLst/>
              <a:rect r="r" b="b" t="t" l="l"/>
              <a:pathLst>
                <a:path h="583067" w="611973">
                  <a:moveTo>
                    <a:pt x="353955" y="34875"/>
                  </a:moveTo>
                  <a:lnTo>
                    <a:pt x="354049" y="35166"/>
                  </a:lnTo>
                  <a:cubicBezTo>
                    <a:pt x="382593" y="123204"/>
                    <a:pt x="464605" y="182830"/>
                    <a:pt x="557155" y="182830"/>
                  </a:cubicBezTo>
                  <a:lnTo>
                    <a:pt x="557155" y="182830"/>
                  </a:lnTo>
                  <a:cubicBezTo>
                    <a:pt x="579035" y="182830"/>
                    <a:pt x="598429" y="196912"/>
                    <a:pt x="605201" y="217718"/>
                  </a:cubicBezTo>
                  <a:cubicBezTo>
                    <a:pt x="611973" y="238523"/>
                    <a:pt x="604584" y="261323"/>
                    <a:pt x="586896" y="274202"/>
                  </a:cubicBezTo>
                  <a:lnTo>
                    <a:pt x="586801" y="274271"/>
                  </a:lnTo>
                  <a:cubicBezTo>
                    <a:pt x="511892" y="328814"/>
                    <a:pt x="480550" y="425342"/>
                    <a:pt x="509128" y="513488"/>
                  </a:cubicBezTo>
                  <a:lnTo>
                    <a:pt x="509244" y="513846"/>
                  </a:lnTo>
                  <a:cubicBezTo>
                    <a:pt x="515985" y="534637"/>
                    <a:pt x="508569" y="557404"/>
                    <a:pt x="490876" y="570236"/>
                  </a:cubicBezTo>
                  <a:cubicBezTo>
                    <a:pt x="473183" y="583068"/>
                    <a:pt x="449239" y="583045"/>
                    <a:pt x="431571" y="570180"/>
                  </a:cubicBezTo>
                  <a:lnTo>
                    <a:pt x="431571" y="570180"/>
                  </a:lnTo>
                  <a:cubicBezTo>
                    <a:pt x="356717" y="515678"/>
                    <a:pt x="255255" y="515678"/>
                    <a:pt x="180401" y="570180"/>
                  </a:cubicBezTo>
                  <a:lnTo>
                    <a:pt x="180401" y="570180"/>
                  </a:lnTo>
                  <a:cubicBezTo>
                    <a:pt x="162733" y="583045"/>
                    <a:pt x="138789" y="583068"/>
                    <a:pt x="121096" y="570236"/>
                  </a:cubicBezTo>
                  <a:cubicBezTo>
                    <a:pt x="103403" y="557404"/>
                    <a:pt x="95987" y="534637"/>
                    <a:pt x="102728" y="513846"/>
                  </a:cubicBezTo>
                  <a:lnTo>
                    <a:pt x="102844" y="513488"/>
                  </a:lnTo>
                  <a:cubicBezTo>
                    <a:pt x="131422" y="425342"/>
                    <a:pt x="100080" y="328814"/>
                    <a:pt x="25171" y="274271"/>
                  </a:cubicBezTo>
                  <a:lnTo>
                    <a:pt x="25076" y="274202"/>
                  </a:lnTo>
                  <a:cubicBezTo>
                    <a:pt x="7388" y="261323"/>
                    <a:pt x="0" y="238523"/>
                    <a:pt x="6771" y="217718"/>
                  </a:cubicBezTo>
                  <a:cubicBezTo>
                    <a:pt x="13543" y="196912"/>
                    <a:pt x="32937" y="182830"/>
                    <a:pt x="54817" y="182830"/>
                  </a:cubicBezTo>
                  <a:lnTo>
                    <a:pt x="54817" y="182830"/>
                  </a:lnTo>
                  <a:cubicBezTo>
                    <a:pt x="147367" y="182830"/>
                    <a:pt x="229379" y="123204"/>
                    <a:pt x="257923" y="35166"/>
                  </a:cubicBezTo>
                  <a:lnTo>
                    <a:pt x="258017" y="34875"/>
                  </a:lnTo>
                  <a:cubicBezTo>
                    <a:pt x="264758" y="14083"/>
                    <a:pt x="284128" y="0"/>
                    <a:pt x="305986" y="0"/>
                  </a:cubicBezTo>
                  <a:cubicBezTo>
                    <a:pt x="327844" y="0"/>
                    <a:pt x="347214" y="14083"/>
                    <a:pt x="353955" y="34875"/>
                  </a:cubicBezTo>
                  <a:close/>
                </a:path>
              </a:pathLst>
            </a:custGeom>
            <a:solidFill>
              <a:srgbClr val="FFCB77"/>
            </a:solidFill>
          </p:spPr>
        </p:sp>
        <p:sp>
          <p:nvSpPr>
            <p:cNvPr name="TextBox 36" id="36"/>
            <p:cNvSpPr txBox="true"/>
            <p:nvPr/>
          </p:nvSpPr>
          <p:spPr>
            <a:xfrm>
              <a:off x="228600" y="285750"/>
              <a:ext cx="355600" cy="323850"/>
            </a:xfrm>
            <a:prstGeom prst="rect">
              <a:avLst/>
            </a:prstGeom>
          </p:spPr>
          <p:txBody>
            <a:bodyPr anchor="ctr" rtlCol="false" tIns="50800" lIns="50800" bIns="50800" rIns="50800"/>
            <a:lstStyle/>
            <a:p>
              <a:pPr algn="ctr">
                <a:lnSpc>
                  <a:spcPts val="2553"/>
                </a:lnSpc>
              </a:pPr>
            </a:p>
          </p:txBody>
        </p:sp>
      </p:grpSp>
      <p:sp>
        <p:nvSpPr>
          <p:cNvPr name="TextBox 37" id="37"/>
          <p:cNvSpPr txBox="true"/>
          <p:nvPr/>
        </p:nvSpPr>
        <p:spPr>
          <a:xfrm rot="0">
            <a:off x="11178406" y="6008372"/>
            <a:ext cx="4703093" cy="1716405"/>
          </a:xfrm>
          <a:prstGeom prst="rect">
            <a:avLst/>
          </a:prstGeom>
        </p:spPr>
        <p:txBody>
          <a:bodyPr anchor="t" rtlCol="false" tIns="0" lIns="0" bIns="0" rIns="0">
            <a:spAutoFit/>
          </a:bodyPr>
          <a:lstStyle/>
          <a:p>
            <a:pPr algn="l">
              <a:lnSpc>
                <a:spcPts val="2730"/>
              </a:lnSpc>
            </a:pPr>
            <a:r>
              <a:rPr lang="en-US" sz="2100">
                <a:solidFill>
                  <a:srgbClr val="FFFFFF"/>
                </a:solidFill>
                <a:latin typeface="DM Sans Italics"/>
                <a:ea typeface="DM Sans Italics"/>
                <a:cs typeface="DM Sans Italics"/>
                <a:sym typeface="DM Sans Italics"/>
              </a:rPr>
              <a:t>“Lorem ipsum dolor sit amet, consectetur adipiscing elit. Etiam mattis, nunc vitae eleifend posuere, turpis mauris vestibulum purus, in pellentesque tellus elit vel nisl.”</a:t>
            </a:r>
          </a:p>
        </p:txBody>
      </p:sp>
      <p:sp>
        <p:nvSpPr>
          <p:cNvPr name="TextBox 38" id="38"/>
          <p:cNvSpPr txBox="true"/>
          <p:nvPr/>
        </p:nvSpPr>
        <p:spPr>
          <a:xfrm rot="0">
            <a:off x="11178406" y="7791669"/>
            <a:ext cx="2864935" cy="344805"/>
          </a:xfrm>
          <a:prstGeom prst="rect">
            <a:avLst/>
          </a:prstGeom>
        </p:spPr>
        <p:txBody>
          <a:bodyPr anchor="t" rtlCol="false" tIns="0" lIns="0" bIns="0" rIns="0">
            <a:spAutoFit/>
          </a:bodyPr>
          <a:lstStyle/>
          <a:p>
            <a:pPr algn="l">
              <a:lnSpc>
                <a:spcPts val="2730"/>
              </a:lnSpc>
            </a:pPr>
            <a:r>
              <a:rPr lang="en-US" sz="2100">
                <a:solidFill>
                  <a:srgbClr val="FFFFFF"/>
                </a:solidFill>
                <a:latin typeface="DM Sans Bold"/>
                <a:ea typeface="DM Sans Bold"/>
                <a:cs typeface="DM Sans Bold"/>
                <a:sym typeface="DM Sans Bold"/>
              </a:rPr>
              <a:t>Lorna Alvarado</a:t>
            </a:r>
          </a:p>
        </p:txBody>
      </p:sp>
      <p:grpSp>
        <p:nvGrpSpPr>
          <p:cNvPr name="Group 39" id="39"/>
          <p:cNvGrpSpPr/>
          <p:nvPr/>
        </p:nvGrpSpPr>
        <p:grpSpPr>
          <a:xfrm rot="0">
            <a:off x="11178406" y="5662154"/>
            <a:ext cx="293282" cy="279535"/>
            <a:chOff x="0" y="0"/>
            <a:chExt cx="812800" cy="774700"/>
          </a:xfrm>
        </p:grpSpPr>
        <p:sp>
          <p:nvSpPr>
            <p:cNvPr name="Freeform 40" id="40"/>
            <p:cNvSpPr/>
            <p:nvPr/>
          </p:nvSpPr>
          <p:spPr>
            <a:xfrm flipH="false" flipV="false" rot="0">
              <a:off x="100414" y="113079"/>
              <a:ext cx="611973" cy="583067"/>
            </a:xfrm>
            <a:custGeom>
              <a:avLst/>
              <a:gdLst/>
              <a:ahLst/>
              <a:cxnLst/>
              <a:rect r="r" b="b" t="t" l="l"/>
              <a:pathLst>
                <a:path h="583067" w="611973">
                  <a:moveTo>
                    <a:pt x="353955" y="34875"/>
                  </a:moveTo>
                  <a:lnTo>
                    <a:pt x="354049" y="35166"/>
                  </a:lnTo>
                  <a:cubicBezTo>
                    <a:pt x="382593" y="123204"/>
                    <a:pt x="464605" y="182830"/>
                    <a:pt x="557155" y="182830"/>
                  </a:cubicBezTo>
                  <a:lnTo>
                    <a:pt x="557155" y="182830"/>
                  </a:lnTo>
                  <a:cubicBezTo>
                    <a:pt x="579035" y="182830"/>
                    <a:pt x="598429" y="196912"/>
                    <a:pt x="605201" y="217718"/>
                  </a:cubicBezTo>
                  <a:cubicBezTo>
                    <a:pt x="611973" y="238523"/>
                    <a:pt x="604584" y="261323"/>
                    <a:pt x="586896" y="274202"/>
                  </a:cubicBezTo>
                  <a:lnTo>
                    <a:pt x="586801" y="274271"/>
                  </a:lnTo>
                  <a:cubicBezTo>
                    <a:pt x="511892" y="328814"/>
                    <a:pt x="480550" y="425342"/>
                    <a:pt x="509128" y="513488"/>
                  </a:cubicBezTo>
                  <a:lnTo>
                    <a:pt x="509244" y="513846"/>
                  </a:lnTo>
                  <a:cubicBezTo>
                    <a:pt x="515985" y="534637"/>
                    <a:pt x="508569" y="557404"/>
                    <a:pt x="490876" y="570236"/>
                  </a:cubicBezTo>
                  <a:cubicBezTo>
                    <a:pt x="473183" y="583068"/>
                    <a:pt x="449239" y="583045"/>
                    <a:pt x="431571" y="570180"/>
                  </a:cubicBezTo>
                  <a:lnTo>
                    <a:pt x="431571" y="570180"/>
                  </a:lnTo>
                  <a:cubicBezTo>
                    <a:pt x="356717" y="515678"/>
                    <a:pt x="255255" y="515678"/>
                    <a:pt x="180401" y="570180"/>
                  </a:cubicBezTo>
                  <a:lnTo>
                    <a:pt x="180401" y="570180"/>
                  </a:lnTo>
                  <a:cubicBezTo>
                    <a:pt x="162733" y="583045"/>
                    <a:pt x="138789" y="583068"/>
                    <a:pt x="121096" y="570236"/>
                  </a:cubicBezTo>
                  <a:cubicBezTo>
                    <a:pt x="103403" y="557404"/>
                    <a:pt x="95987" y="534637"/>
                    <a:pt x="102728" y="513846"/>
                  </a:cubicBezTo>
                  <a:lnTo>
                    <a:pt x="102844" y="513488"/>
                  </a:lnTo>
                  <a:cubicBezTo>
                    <a:pt x="131422" y="425342"/>
                    <a:pt x="100080" y="328814"/>
                    <a:pt x="25171" y="274271"/>
                  </a:cubicBezTo>
                  <a:lnTo>
                    <a:pt x="25076" y="274202"/>
                  </a:lnTo>
                  <a:cubicBezTo>
                    <a:pt x="7388" y="261323"/>
                    <a:pt x="0" y="238523"/>
                    <a:pt x="6771" y="217718"/>
                  </a:cubicBezTo>
                  <a:cubicBezTo>
                    <a:pt x="13543" y="196912"/>
                    <a:pt x="32937" y="182830"/>
                    <a:pt x="54817" y="182830"/>
                  </a:cubicBezTo>
                  <a:lnTo>
                    <a:pt x="54817" y="182830"/>
                  </a:lnTo>
                  <a:cubicBezTo>
                    <a:pt x="147367" y="182830"/>
                    <a:pt x="229379" y="123204"/>
                    <a:pt x="257923" y="35166"/>
                  </a:cubicBezTo>
                  <a:lnTo>
                    <a:pt x="258017" y="34875"/>
                  </a:lnTo>
                  <a:cubicBezTo>
                    <a:pt x="264758" y="14083"/>
                    <a:pt x="284128" y="0"/>
                    <a:pt x="305986" y="0"/>
                  </a:cubicBezTo>
                  <a:cubicBezTo>
                    <a:pt x="327844" y="0"/>
                    <a:pt x="347214" y="14083"/>
                    <a:pt x="353955" y="34875"/>
                  </a:cubicBezTo>
                  <a:close/>
                </a:path>
              </a:pathLst>
            </a:custGeom>
            <a:solidFill>
              <a:srgbClr val="FFCB77"/>
            </a:solidFill>
          </p:spPr>
        </p:sp>
        <p:sp>
          <p:nvSpPr>
            <p:cNvPr name="TextBox 41" id="41"/>
            <p:cNvSpPr txBox="true"/>
            <p:nvPr/>
          </p:nvSpPr>
          <p:spPr>
            <a:xfrm>
              <a:off x="228600" y="285750"/>
              <a:ext cx="355600" cy="323850"/>
            </a:xfrm>
            <a:prstGeom prst="rect">
              <a:avLst/>
            </a:prstGeom>
          </p:spPr>
          <p:txBody>
            <a:bodyPr anchor="ctr" rtlCol="false" tIns="50800" lIns="50800" bIns="50800" rIns="50800"/>
            <a:lstStyle/>
            <a:p>
              <a:pPr algn="ctr">
                <a:lnSpc>
                  <a:spcPts val="2553"/>
                </a:lnSpc>
              </a:pPr>
            </a:p>
          </p:txBody>
        </p:sp>
      </p:grpSp>
      <p:grpSp>
        <p:nvGrpSpPr>
          <p:cNvPr name="Group 42" id="42"/>
          <p:cNvGrpSpPr/>
          <p:nvPr/>
        </p:nvGrpSpPr>
        <p:grpSpPr>
          <a:xfrm rot="0">
            <a:off x="11471689" y="5662154"/>
            <a:ext cx="293282" cy="279535"/>
            <a:chOff x="0" y="0"/>
            <a:chExt cx="812800" cy="774700"/>
          </a:xfrm>
        </p:grpSpPr>
        <p:sp>
          <p:nvSpPr>
            <p:cNvPr name="Freeform 43" id="43"/>
            <p:cNvSpPr/>
            <p:nvPr/>
          </p:nvSpPr>
          <p:spPr>
            <a:xfrm flipH="false" flipV="false" rot="0">
              <a:off x="100414" y="113079"/>
              <a:ext cx="611973" cy="583067"/>
            </a:xfrm>
            <a:custGeom>
              <a:avLst/>
              <a:gdLst/>
              <a:ahLst/>
              <a:cxnLst/>
              <a:rect r="r" b="b" t="t" l="l"/>
              <a:pathLst>
                <a:path h="583067" w="611973">
                  <a:moveTo>
                    <a:pt x="353955" y="34875"/>
                  </a:moveTo>
                  <a:lnTo>
                    <a:pt x="354049" y="35166"/>
                  </a:lnTo>
                  <a:cubicBezTo>
                    <a:pt x="382593" y="123204"/>
                    <a:pt x="464605" y="182830"/>
                    <a:pt x="557155" y="182830"/>
                  </a:cubicBezTo>
                  <a:lnTo>
                    <a:pt x="557155" y="182830"/>
                  </a:lnTo>
                  <a:cubicBezTo>
                    <a:pt x="579035" y="182830"/>
                    <a:pt x="598429" y="196912"/>
                    <a:pt x="605201" y="217718"/>
                  </a:cubicBezTo>
                  <a:cubicBezTo>
                    <a:pt x="611973" y="238523"/>
                    <a:pt x="604584" y="261323"/>
                    <a:pt x="586896" y="274202"/>
                  </a:cubicBezTo>
                  <a:lnTo>
                    <a:pt x="586801" y="274271"/>
                  </a:lnTo>
                  <a:cubicBezTo>
                    <a:pt x="511892" y="328814"/>
                    <a:pt x="480550" y="425342"/>
                    <a:pt x="509128" y="513488"/>
                  </a:cubicBezTo>
                  <a:lnTo>
                    <a:pt x="509244" y="513846"/>
                  </a:lnTo>
                  <a:cubicBezTo>
                    <a:pt x="515985" y="534637"/>
                    <a:pt x="508569" y="557404"/>
                    <a:pt x="490876" y="570236"/>
                  </a:cubicBezTo>
                  <a:cubicBezTo>
                    <a:pt x="473183" y="583068"/>
                    <a:pt x="449239" y="583045"/>
                    <a:pt x="431571" y="570180"/>
                  </a:cubicBezTo>
                  <a:lnTo>
                    <a:pt x="431571" y="570180"/>
                  </a:lnTo>
                  <a:cubicBezTo>
                    <a:pt x="356717" y="515678"/>
                    <a:pt x="255255" y="515678"/>
                    <a:pt x="180401" y="570180"/>
                  </a:cubicBezTo>
                  <a:lnTo>
                    <a:pt x="180401" y="570180"/>
                  </a:lnTo>
                  <a:cubicBezTo>
                    <a:pt x="162733" y="583045"/>
                    <a:pt x="138789" y="583068"/>
                    <a:pt x="121096" y="570236"/>
                  </a:cubicBezTo>
                  <a:cubicBezTo>
                    <a:pt x="103403" y="557404"/>
                    <a:pt x="95987" y="534637"/>
                    <a:pt x="102728" y="513846"/>
                  </a:cubicBezTo>
                  <a:lnTo>
                    <a:pt x="102844" y="513488"/>
                  </a:lnTo>
                  <a:cubicBezTo>
                    <a:pt x="131422" y="425342"/>
                    <a:pt x="100080" y="328814"/>
                    <a:pt x="25171" y="274271"/>
                  </a:cubicBezTo>
                  <a:lnTo>
                    <a:pt x="25076" y="274202"/>
                  </a:lnTo>
                  <a:cubicBezTo>
                    <a:pt x="7388" y="261323"/>
                    <a:pt x="0" y="238523"/>
                    <a:pt x="6771" y="217718"/>
                  </a:cubicBezTo>
                  <a:cubicBezTo>
                    <a:pt x="13543" y="196912"/>
                    <a:pt x="32937" y="182830"/>
                    <a:pt x="54817" y="182830"/>
                  </a:cubicBezTo>
                  <a:lnTo>
                    <a:pt x="54817" y="182830"/>
                  </a:lnTo>
                  <a:cubicBezTo>
                    <a:pt x="147367" y="182830"/>
                    <a:pt x="229379" y="123204"/>
                    <a:pt x="257923" y="35166"/>
                  </a:cubicBezTo>
                  <a:lnTo>
                    <a:pt x="258017" y="34875"/>
                  </a:lnTo>
                  <a:cubicBezTo>
                    <a:pt x="264758" y="14083"/>
                    <a:pt x="284128" y="0"/>
                    <a:pt x="305986" y="0"/>
                  </a:cubicBezTo>
                  <a:cubicBezTo>
                    <a:pt x="327844" y="0"/>
                    <a:pt x="347214" y="14083"/>
                    <a:pt x="353955" y="34875"/>
                  </a:cubicBezTo>
                  <a:close/>
                </a:path>
              </a:pathLst>
            </a:custGeom>
            <a:solidFill>
              <a:srgbClr val="FFCB77"/>
            </a:solidFill>
          </p:spPr>
        </p:sp>
        <p:sp>
          <p:nvSpPr>
            <p:cNvPr name="TextBox 44" id="44"/>
            <p:cNvSpPr txBox="true"/>
            <p:nvPr/>
          </p:nvSpPr>
          <p:spPr>
            <a:xfrm>
              <a:off x="228600" y="285750"/>
              <a:ext cx="355600" cy="323850"/>
            </a:xfrm>
            <a:prstGeom prst="rect">
              <a:avLst/>
            </a:prstGeom>
          </p:spPr>
          <p:txBody>
            <a:bodyPr anchor="ctr" rtlCol="false" tIns="50800" lIns="50800" bIns="50800" rIns="50800"/>
            <a:lstStyle/>
            <a:p>
              <a:pPr algn="ctr">
                <a:lnSpc>
                  <a:spcPts val="2553"/>
                </a:lnSpc>
              </a:pPr>
            </a:p>
          </p:txBody>
        </p:sp>
      </p:grpSp>
      <p:grpSp>
        <p:nvGrpSpPr>
          <p:cNvPr name="Group 45" id="45"/>
          <p:cNvGrpSpPr/>
          <p:nvPr/>
        </p:nvGrpSpPr>
        <p:grpSpPr>
          <a:xfrm rot="0">
            <a:off x="11764971" y="5662154"/>
            <a:ext cx="293282" cy="279535"/>
            <a:chOff x="0" y="0"/>
            <a:chExt cx="812800" cy="774700"/>
          </a:xfrm>
        </p:grpSpPr>
        <p:sp>
          <p:nvSpPr>
            <p:cNvPr name="Freeform 46" id="46"/>
            <p:cNvSpPr/>
            <p:nvPr/>
          </p:nvSpPr>
          <p:spPr>
            <a:xfrm flipH="false" flipV="false" rot="0">
              <a:off x="100414" y="113079"/>
              <a:ext cx="611973" cy="583067"/>
            </a:xfrm>
            <a:custGeom>
              <a:avLst/>
              <a:gdLst/>
              <a:ahLst/>
              <a:cxnLst/>
              <a:rect r="r" b="b" t="t" l="l"/>
              <a:pathLst>
                <a:path h="583067" w="611973">
                  <a:moveTo>
                    <a:pt x="353955" y="34875"/>
                  </a:moveTo>
                  <a:lnTo>
                    <a:pt x="354049" y="35166"/>
                  </a:lnTo>
                  <a:cubicBezTo>
                    <a:pt x="382593" y="123204"/>
                    <a:pt x="464605" y="182830"/>
                    <a:pt x="557155" y="182830"/>
                  </a:cubicBezTo>
                  <a:lnTo>
                    <a:pt x="557155" y="182830"/>
                  </a:lnTo>
                  <a:cubicBezTo>
                    <a:pt x="579035" y="182830"/>
                    <a:pt x="598429" y="196912"/>
                    <a:pt x="605201" y="217718"/>
                  </a:cubicBezTo>
                  <a:cubicBezTo>
                    <a:pt x="611973" y="238523"/>
                    <a:pt x="604584" y="261323"/>
                    <a:pt x="586896" y="274202"/>
                  </a:cubicBezTo>
                  <a:lnTo>
                    <a:pt x="586801" y="274271"/>
                  </a:lnTo>
                  <a:cubicBezTo>
                    <a:pt x="511892" y="328814"/>
                    <a:pt x="480550" y="425342"/>
                    <a:pt x="509128" y="513488"/>
                  </a:cubicBezTo>
                  <a:lnTo>
                    <a:pt x="509244" y="513846"/>
                  </a:lnTo>
                  <a:cubicBezTo>
                    <a:pt x="515985" y="534637"/>
                    <a:pt x="508569" y="557404"/>
                    <a:pt x="490876" y="570236"/>
                  </a:cubicBezTo>
                  <a:cubicBezTo>
                    <a:pt x="473183" y="583068"/>
                    <a:pt x="449239" y="583045"/>
                    <a:pt x="431571" y="570180"/>
                  </a:cubicBezTo>
                  <a:lnTo>
                    <a:pt x="431571" y="570180"/>
                  </a:lnTo>
                  <a:cubicBezTo>
                    <a:pt x="356717" y="515678"/>
                    <a:pt x="255255" y="515678"/>
                    <a:pt x="180401" y="570180"/>
                  </a:cubicBezTo>
                  <a:lnTo>
                    <a:pt x="180401" y="570180"/>
                  </a:lnTo>
                  <a:cubicBezTo>
                    <a:pt x="162733" y="583045"/>
                    <a:pt x="138789" y="583068"/>
                    <a:pt x="121096" y="570236"/>
                  </a:cubicBezTo>
                  <a:cubicBezTo>
                    <a:pt x="103403" y="557404"/>
                    <a:pt x="95987" y="534637"/>
                    <a:pt x="102728" y="513846"/>
                  </a:cubicBezTo>
                  <a:lnTo>
                    <a:pt x="102844" y="513488"/>
                  </a:lnTo>
                  <a:cubicBezTo>
                    <a:pt x="131422" y="425342"/>
                    <a:pt x="100080" y="328814"/>
                    <a:pt x="25171" y="274271"/>
                  </a:cubicBezTo>
                  <a:lnTo>
                    <a:pt x="25076" y="274202"/>
                  </a:lnTo>
                  <a:cubicBezTo>
                    <a:pt x="7388" y="261323"/>
                    <a:pt x="0" y="238523"/>
                    <a:pt x="6771" y="217718"/>
                  </a:cubicBezTo>
                  <a:cubicBezTo>
                    <a:pt x="13543" y="196912"/>
                    <a:pt x="32937" y="182830"/>
                    <a:pt x="54817" y="182830"/>
                  </a:cubicBezTo>
                  <a:lnTo>
                    <a:pt x="54817" y="182830"/>
                  </a:lnTo>
                  <a:cubicBezTo>
                    <a:pt x="147367" y="182830"/>
                    <a:pt x="229379" y="123204"/>
                    <a:pt x="257923" y="35166"/>
                  </a:cubicBezTo>
                  <a:lnTo>
                    <a:pt x="258017" y="34875"/>
                  </a:lnTo>
                  <a:cubicBezTo>
                    <a:pt x="264758" y="14083"/>
                    <a:pt x="284128" y="0"/>
                    <a:pt x="305986" y="0"/>
                  </a:cubicBezTo>
                  <a:cubicBezTo>
                    <a:pt x="327844" y="0"/>
                    <a:pt x="347214" y="14083"/>
                    <a:pt x="353955" y="34875"/>
                  </a:cubicBezTo>
                  <a:close/>
                </a:path>
              </a:pathLst>
            </a:custGeom>
            <a:solidFill>
              <a:srgbClr val="FFCB77"/>
            </a:solidFill>
          </p:spPr>
        </p:sp>
        <p:sp>
          <p:nvSpPr>
            <p:cNvPr name="TextBox 47" id="47"/>
            <p:cNvSpPr txBox="true"/>
            <p:nvPr/>
          </p:nvSpPr>
          <p:spPr>
            <a:xfrm>
              <a:off x="228600" y="285750"/>
              <a:ext cx="355600" cy="323850"/>
            </a:xfrm>
            <a:prstGeom prst="rect">
              <a:avLst/>
            </a:prstGeom>
          </p:spPr>
          <p:txBody>
            <a:bodyPr anchor="ctr" rtlCol="false" tIns="50800" lIns="50800" bIns="50800" rIns="50800"/>
            <a:lstStyle/>
            <a:p>
              <a:pPr algn="ctr">
                <a:lnSpc>
                  <a:spcPts val="2553"/>
                </a:lnSpc>
              </a:pPr>
            </a:p>
          </p:txBody>
        </p:sp>
      </p:grpSp>
      <p:grpSp>
        <p:nvGrpSpPr>
          <p:cNvPr name="Group 48" id="48"/>
          <p:cNvGrpSpPr/>
          <p:nvPr/>
        </p:nvGrpSpPr>
        <p:grpSpPr>
          <a:xfrm rot="0">
            <a:off x="12058254" y="5662154"/>
            <a:ext cx="293282" cy="279535"/>
            <a:chOff x="0" y="0"/>
            <a:chExt cx="812800" cy="774700"/>
          </a:xfrm>
        </p:grpSpPr>
        <p:sp>
          <p:nvSpPr>
            <p:cNvPr name="Freeform 49" id="49"/>
            <p:cNvSpPr/>
            <p:nvPr/>
          </p:nvSpPr>
          <p:spPr>
            <a:xfrm flipH="false" flipV="false" rot="0">
              <a:off x="100414" y="113079"/>
              <a:ext cx="611973" cy="583067"/>
            </a:xfrm>
            <a:custGeom>
              <a:avLst/>
              <a:gdLst/>
              <a:ahLst/>
              <a:cxnLst/>
              <a:rect r="r" b="b" t="t" l="l"/>
              <a:pathLst>
                <a:path h="583067" w="611973">
                  <a:moveTo>
                    <a:pt x="353955" y="34875"/>
                  </a:moveTo>
                  <a:lnTo>
                    <a:pt x="354049" y="35166"/>
                  </a:lnTo>
                  <a:cubicBezTo>
                    <a:pt x="382593" y="123204"/>
                    <a:pt x="464605" y="182830"/>
                    <a:pt x="557155" y="182830"/>
                  </a:cubicBezTo>
                  <a:lnTo>
                    <a:pt x="557155" y="182830"/>
                  </a:lnTo>
                  <a:cubicBezTo>
                    <a:pt x="579035" y="182830"/>
                    <a:pt x="598429" y="196912"/>
                    <a:pt x="605201" y="217718"/>
                  </a:cubicBezTo>
                  <a:cubicBezTo>
                    <a:pt x="611973" y="238523"/>
                    <a:pt x="604584" y="261323"/>
                    <a:pt x="586896" y="274202"/>
                  </a:cubicBezTo>
                  <a:lnTo>
                    <a:pt x="586801" y="274271"/>
                  </a:lnTo>
                  <a:cubicBezTo>
                    <a:pt x="511892" y="328814"/>
                    <a:pt x="480550" y="425342"/>
                    <a:pt x="509128" y="513488"/>
                  </a:cubicBezTo>
                  <a:lnTo>
                    <a:pt x="509244" y="513846"/>
                  </a:lnTo>
                  <a:cubicBezTo>
                    <a:pt x="515985" y="534637"/>
                    <a:pt x="508569" y="557404"/>
                    <a:pt x="490876" y="570236"/>
                  </a:cubicBezTo>
                  <a:cubicBezTo>
                    <a:pt x="473183" y="583068"/>
                    <a:pt x="449239" y="583045"/>
                    <a:pt x="431571" y="570180"/>
                  </a:cubicBezTo>
                  <a:lnTo>
                    <a:pt x="431571" y="570180"/>
                  </a:lnTo>
                  <a:cubicBezTo>
                    <a:pt x="356717" y="515678"/>
                    <a:pt x="255255" y="515678"/>
                    <a:pt x="180401" y="570180"/>
                  </a:cubicBezTo>
                  <a:lnTo>
                    <a:pt x="180401" y="570180"/>
                  </a:lnTo>
                  <a:cubicBezTo>
                    <a:pt x="162733" y="583045"/>
                    <a:pt x="138789" y="583068"/>
                    <a:pt x="121096" y="570236"/>
                  </a:cubicBezTo>
                  <a:cubicBezTo>
                    <a:pt x="103403" y="557404"/>
                    <a:pt x="95987" y="534637"/>
                    <a:pt x="102728" y="513846"/>
                  </a:cubicBezTo>
                  <a:lnTo>
                    <a:pt x="102844" y="513488"/>
                  </a:lnTo>
                  <a:cubicBezTo>
                    <a:pt x="131422" y="425342"/>
                    <a:pt x="100080" y="328814"/>
                    <a:pt x="25171" y="274271"/>
                  </a:cubicBezTo>
                  <a:lnTo>
                    <a:pt x="25076" y="274202"/>
                  </a:lnTo>
                  <a:cubicBezTo>
                    <a:pt x="7388" y="261323"/>
                    <a:pt x="0" y="238523"/>
                    <a:pt x="6771" y="217718"/>
                  </a:cubicBezTo>
                  <a:cubicBezTo>
                    <a:pt x="13543" y="196912"/>
                    <a:pt x="32937" y="182830"/>
                    <a:pt x="54817" y="182830"/>
                  </a:cubicBezTo>
                  <a:lnTo>
                    <a:pt x="54817" y="182830"/>
                  </a:lnTo>
                  <a:cubicBezTo>
                    <a:pt x="147367" y="182830"/>
                    <a:pt x="229379" y="123204"/>
                    <a:pt x="257923" y="35166"/>
                  </a:cubicBezTo>
                  <a:lnTo>
                    <a:pt x="258017" y="34875"/>
                  </a:lnTo>
                  <a:cubicBezTo>
                    <a:pt x="264758" y="14083"/>
                    <a:pt x="284128" y="0"/>
                    <a:pt x="305986" y="0"/>
                  </a:cubicBezTo>
                  <a:cubicBezTo>
                    <a:pt x="327844" y="0"/>
                    <a:pt x="347214" y="14083"/>
                    <a:pt x="353955" y="34875"/>
                  </a:cubicBezTo>
                  <a:close/>
                </a:path>
              </a:pathLst>
            </a:custGeom>
            <a:solidFill>
              <a:srgbClr val="FFCB77"/>
            </a:solidFill>
          </p:spPr>
        </p:sp>
        <p:sp>
          <p:nvSpPr>
            <p:cNvPr name="TextBox 50" id="50"/>
            <p:cNvSpPr txBox="true"/>
            <p:nvPr/>
          </p:nvSpPr>
          <p:spPr>
            <a:xfrm>
              <a:off x="228600" y="285750"/>
              <a:ext cx="355600" cy="323850"/>
            </a:xfrm>
            <a:prstGeom prst="rect">
              <a:avLst/>
            </a:prstGeom>
          </p:spPr>
          <p:txBody>
            <a:bodyPr anchor="ctr" rtlCol="false" tIns="50800" lIns="50800" bIns="50800" rIns="50800"/>
            <a:lstStyle/>
            <a:p>
              <a:pPr algn="ctr">
                <a:lnSpc>
                  <a:spcPts val="2553"/>
                </a:lnSpc>
              </a:pPr>
            </a:p>
          </p:txBody>
        </p:sp>
      </p:grpSp>
      <p:grpSp>
        <p:nvGrpSpPr>
          <p:cNvPr name="Group 51" id="51"/>
          <p:cNvGrpSpPr/>
          <p:nvPr/>
        </p:nvGrpSpPr>
        <p:grpSpPr>
          <a:xfrm rot="0">
            <a:off x="12351536" y="5662154"/>
            <a:ext cx="293282" cy="279535"/>
            <a:chOff x="0" y="0"/>
            <a:chExt cx="812800" cy="774700"/>
          </a:xfrm>
        </p:grpSpPr>
        <p:sp>
          <p:nvSpPr>
            <p:cNvPr name="Freeform 52" id="52"/>
            <p:cNvSpPr/>
            <p:nvPr/>
          </p:nvSpPr>
          <p:spPr>
            <a:xfrm flipH="false" flipV="false" rot="0">
              <a:off x="100414" y="113079"/>
              <a:ext cx="611973" cy="583067"/>
            </a:xfrm>
            <a:custGeom>
              <a:avLst/>
              <a:gdLst/>
              <a:ahLst/>
              <a:cxnLst/>
              <a:rect r="r" b="b" t="t" l="l"/>
              <a:pathLst>
                <a:path h="583067" w="611973">
                  <a:moveTo>
                    <a:pt x="353955" y="34875"/>
                  </a:moveTo>
                  <a:lnTo>
                    <a:pt x="354049" y="35166"/>
                  </a:lnTo>
                  <a:cubicBezTo>
                    <a:pt x="382593" y="123204"/>
                    <a:pt x="464605" y="182830"/>
                    <a:pt x="557155" y="182830"/>
                  </a:cubicBezTo>
                  <a:lnTo>
                    <a:pt x="557155" y="182830"/>
                  </a:lnTo>
                  <a:cubicBezTo>
                    <a:pt x="579035" y="182830"/>
                    <a:pt x="598429" y="196912"/>
                    <a:pt x="605201" y="217718"/>
                  </a:cubicBezTo>
                  <a:cubicBezTo>
                    <a:pt x="611973" y="238523"/>
                    <a:pt x="604584" y="261323"/>
                    <a:pt x="586896" y="274202"/>
                  </a:cubicBezTo>
                  <a:lnTo>
                    <a:pt x="586801" y="274271"/>
                  </a:lnTo>
                  <a:cubicBezTo>
                    <a:pt x="511892" y="328814"/>
                    <a:pt x="480550" y="425342"/>
                    <a:pt x="509128" y="513488"/>
                  </a:cubicBezTo>
                  <a:lnTo>
                    <a:pt x="509244" y="513846"/>
                  </a:lnTo>
                  <a:cubicBezTo>
                    <a:pt x="515985" y="534637"/>
                    <a:pt x="508569" y="557404"/>
                    <a:pt x="490876" y="570236"/>
                  </a:cubicBezTo>
                  <a:cubicBezTo>
                    <a:pt x="473183" y="583068"/>
                    <a:pt x="449239" y="583045"/>
                    <a:pt x="431571" y="570180"/>
                  </a:cubicBezTo>
                  <a:lnTo>
                    <a:pt x="431571" y="570180"/>
                  </a:lnTo>
                  <a:cubicBezTo>
                    <a:pt x="356717" y="515678"/>
                    <a:pt x="255255" y="515678"/>
                    <a:pt x="180401" y="570180"/>
                  </a:cubicBezTo>
                  <a:lnTo>
                    <a:pt x="180401" y="570180"/>
                  </a:lnTo>
                  <a:cubicBezTo>
                    <a:pt x="162733" y="583045"/>
                    <a:pt x="138789" y="583068"/>
                    <a:pt x="121096" y="570236"/>
                  </a:cubicBezTo>
                  <a:cubicBezTo>
                    <a:pt x="103403" y="557404"/>
                    <a:pt x="95987" y="534637"/>
                    <a:pt x="102728" y="513846"/>
                  </a:cubicBezTo>
                  <a:lnTo>
                    <a:pt x="102844" y="513488"/>
                  </a:lnTo>
                  <a:cubicBezTo>
                    <a:pt x="131422" y="425342"/>
                    <a:pt x="100080" y="328814"/>
                    <a:pt x="25171" y="274271"/>
                  </a:cubicBezTo>
                  <a:lnTo>
                    <a:pt x="25076" y="274202"/>
                  </a:lnTo>
                  <a:cubicBezTo>
                    <a:pt x="7388" y="261323"/>
                    <a:pt x="0" y="238523"/>
                    <a:pt x="6771" y="217718"/>
                  </a:cubicBezTo>
                  <a:cubicBezTo>
                    <a:pt x="13543" y="196912"/>
                    <a:pt x="32937" y="182830"/>
                    <a:pt x="54817" y="182830"/>
                  </a:cubicBezTo>
                  <a:lnTo>
                    <a:pt x="54817" y="182830"/>
                  </a:lnTo>
                  <a:cubicBezTo>
                    <a:pt x="147367" y="182830"/>
                    <a:pt x="229379" y="123204"/>
                    <a:pt x="257923" y="35166"/>
                  </a:cubicBezTo>
                  <a:lnTo>
                    <a:pt x="258017" y="34875"/>
                  </a:lnTo>
                  <a:cubicBezTo>
                    <a:pt x="264758" y="14083"/>
                    <a:pt x="284128" y="0"/>
                    <a:pt x="305986" y="0"/>
                  </a:cubicBezTo>
                  <a:cubicBezTo>
                    <a:pt x="327844" y="0"/>
                    <a:pt x="347214" y="14083"/>
                    <a:pt x="353955" y="34875"/>
                  </a:cubicBezTo>
                  <a:close/>
                </a:path>
              </a:pathLst>
            </a:custGeom>
            <a:solidFill>
              <a:srgbClr val="EFEFEF"/>
            </a:solidFill>
          </p:spPr>
        </p:sp>
        <p:sp>
          <p:nvSpPr>
            <p:cNvPr name="TextBox 53" id="53"/>
            <p:cNvSpPr txBox="true"/>
            <p:nvPr/>
          </p:nvSpPr>
          <p:spPr>
            <a:xfrm>
              <a:off x="228600" y="285750"/>
              <a:ext cx="355600" cy="323850"/>
            </a:xfrm>
            <a:prstGeom prst="rect">
              <a:avLst/>
            </a:prstGeom>
          </p:spPr>
          <p:txBody>
            <a:bodyPr anchor="ctr" rtlCol="false" tIns="50800" lIns="50800" bIns="50800" rIns="50800"/>
            <a:lstStyle/>
            <a:p>
              <a:pPr algn="ctr">
                <a:lnSpc>
                  <a:spcPts val="2553"/>
                </a:lnSpc>
              </a:pPr>
            </a:p>
          </p:txBody>
        </p:sp>
      </p:gr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3833915" y="3178175"/>
            <a:ext cx="10620170" cy="1339849"/>
          </a:xfrm>
          <a:prstGeom prst="rect">
            <a:avLst/>
          </a:prstGeom>
        </p:spPr>
        <p:txBody>
          <a:bodyPr anchor="t" rtlCol="false" tIns="0" lIns="0" bIns="0" rIns="0">
            <a:spAutoFit/>
          </a:bodyPr>
          <a:lstStyle/>
          <a:p>
            <a:pPr algn="ctr">
              <a:lnSpc>
                <a:spcPts val="9999"/>
              </a:lnSpc>
            </a:pPr>
            <a:r>
              <a:rPr lang="en-US" sz="9999">
                <a:solidFill>
                  <a:srgbClr val="05A4A5"/>
                </a:solidFill>
                <a:latin typeface="Barlow SemiCondensed"/>
                <a:ea typeface="Barlow SemiCondensed"/>
                <a:cs typeface="Barlow SemiCondensed"/>
                <a:sym typeface="Barlow SemiCondensed"/>
              </a:rPr>
              <a:t>ANALYSIS</a:t>
            </a:r>
          </a:p>
        </p:txBody>
      </p:sp>
      <p:sp>
        <p:nvSpPr>
          <p:cNvPr name="Freeform 3" id="3"/>
          <p:cNvSpPr/>
          <p:nvPr/>
        </p:nvSpPr>
        <p:spPr>
          <a:xfrm flipH="false" flipV="false" rot="0">
            <a:off x="13660849" y="5388134"/>
            <a:ext cx="4627151" cy="4898866"/>
          </a:xfrm>
          <a:custGeom>
            <a:avLst/>
            <a:gdLst/>
            <a:ahLst/>
            <a:cxnLst/>
            <a:rect r="r" b="b" t="t" l="l"/>
            <a:pathLst>
              <a:path h="4898866" w="4627151">
                <a:moveTo>
                  <a:pt x="0" y="0"/>
                </a:moveTo>
                <a:lnTo>
                  <a:pt x="4627151" y="0"/>
                </a:lnTo>
                <a:lnTo>
                  <a:pt x="4627151" y="4898866"/>
                </a:lnTo>
                <a:lnTo>
                  <a:pt x="0" y="4898866"/>
                </a:lnTo>
                <a:lnTo>
                  <a:pt x="0" y="0"/>
                </a:lnTo>
                <a:close/>
              </a:path>
            </a:pathLst>
          </a:custGeom>
          <a:blipFill>
            <a:blip r:embed="rId2"/>
            <a:stretch>
              <a:fillRect l="0" t="0" r="0" b="0"/>
            </a:stretch>
          </a:blipFill>
        </p:spPr>
      </p:sp>
      <p:sp>
        <p:nvSpPr>
          <p:cNvPr name="TextBox 4" id="4"/>
          <p:cNvSpPr txBox="true"/>
          <p:nvPr/>
        </p:nvSpPr>
        <p:spPr>
          <a:xfrm rot="0">
            <a:off x="3784200" y="5883275"/>
            <a:ext cx="10719600" cy="1676400"/>
          </a:xfrm>
          <a:prstGeom prst="rect">
            <a:avLst/>
          </a:prstGeom>
        </p:spPr>
        <p:txBody>
          <a:bodyPr anchor="t" rtlCol="false" tIns="0" lIns="0" bIns="0" rIns="0">
            <a:spAutoFit/>
          </a:bodyPr>
          <a:lstStyle/>
          <a:p>
            <a:pPr algn="ctr">
              <a:lnSpc>
                <a:spcPts val="3360"/>
              </a:lnSpc>
            </a:pPr>
            <a:r>
              <a:rPr lang="en-US" sz="2800">
                <a:solidFill>
                  <a:srgbClr val="545454"/>
                </a:solidFill>
                <a:latin typeface="DM Sans"/>
                <a:ea typeface="DM Sans"/>
                <a:cs typeface="DM Sans"/>
                <a:sym typeface="DM Sans"/>
              </a:rPr>
              <a:t>Lorem ipsum dolor sit amet, consectetur adipiscing elit. Etiam mattis, nunc vitae eleifend posuere, turpis mauris vestibulum purus, in pellentesque tellus elit vel nisl. Nam elementum nunc quis sapien pretium, at tincidunt mauris dignissim.</a:t>
            </a:r>
          </a:p>
        </p:txBody>
      </p:sp>
      <p:sp>
        <p:nvSpPr>
          <p:cNvPr name="Freeform 5" id="5"/>
          <p:cNvSpPr/>
          <p:nvPr/>
        </p:nvSpPr>
        <p:spPr>
          <a:xfrm flipH="false" flipV="false" rot="0">
            <a:off x="1028700" y="468014"/>
            <a:ext cx="4053643" cy="1167112"/>
          </a:xfrm>
          <a:custGeom>
            <a:avLst/>
            <a:gdLst/>
            <a:ahLst/>
            <a:cxnLst/>
            <a:rect r="r" b="b" t="t" l="l"/>
            <a:pathLst>
              <a:path h="1167112" w="4053643">
                <a:moveTo>
                  <a:pt x="0" y="0"/>
                </a:moveTo>
                <a:lnTo>
                  <a:pt x="4053643" y="0"/>
                </a:lnTo>
                <a:lnTo>
                  <a:pt x="4053643" y="1167111"/>
                </a:lnTo>
                <a:lnTo>
                  <a:pt x="0" y="1167111"/>
                </a:lnTo>
                <a:lnTo>
                  <a:pt x="0" y="0"/>
                </a:lnTo>
                <a:close/>
              </a:path>
            </a:pathLst>
          </a:custGeom>
          <a:blipFill>
            <a:blip r:embed="rId3"/>
            <a:stretch>
              <a:fillRect l="0" t="0" r="0" b="0"/>
            </a:stretch>
          </a:blipFill>
        </p:spPr>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3205657" y="445144"/>
            <a:ext cx="4053643" cy="1167112"/>
          </a:xfrm>
          <a:custGeom>
            <a:avLst/>
            <a:gdLst/>
            <a:ahLst/>
            <a:cxnLst/>
            <a:rect r="r" b="b" t="t" l="l"/>
            <a:pathLst>
              <a:path h="1167112" w="4053643">
                <a:moveTo>
                  <a:pt x="0" y="0"/>
                </a:moveTo>
                <a:lnTo>
                  <a:pt x="4053643" y="0"/>
                </a:lnTo>
                <a:lnTo>
                  <a:pt x="4053643" y="1167112"/>
                </a:lnTo>
                <a:lnTo>
                  <a:pt x="0" y="1167112"/>
                </a:lnTo>
                <a:lnTo>
                  <a:pt x="0" y="0"/>
                </a:lnTo>
                <a:close/>
              </a:path>
            </a:pathLst>
          </a:custGeom>
          <a:blipFill>
            <a:blip r:embed="rId2"/>
            <a:stretch>
              <a:fillRect l="0" t="0" r="0" b="0"/>
            </a:stretch>
          </a:blipFill>
        </p:spPr>
      </p:sp>
      <p:pic>
        <p:nvPicPr>
          <p:cNvPr name="Picture 3" id="3"/>
          <p:cNvPicPr>
            <a:picLocks noChangeAspect="true"/>
          </p:cNvPicPr>
          <p:nvPr/>
        </p:nvPicPr>
        <p:blipFill>
          <a:blip r:embed="rId3"/>
          <a:stretch>
            <a:fillRect/>
          </a:stretch>
        </p:blipFill>
        <p:spPr>
          <a:xfrm rot="0">
            <a:off x="8330587" y="512365"/>
            <a:ext cx="9242491" cy="9214637"/>
          </a:xfrm>
          <a:prstGeom prst="rect">
            <a:avLst/>
          </a:prstGeom>
        </p:spPr>
      </p:pic>
      <p:sp>
        <p:nvSpPr>
          <p:cNvPr name="TextBox 4" id="4"/>
          <p:cNvSpPr txBox="true"/>
          <p:nvPr/>
        </p:nvSpPr>
        <p:spPr>
          <a:xfrm rot="0">
            <a:off x="1485129" y="1674833"/>
            <a:ext cx="6967300" cy="739902"/>
          </a:xfrm>
          <a:prstGeom prst="rect">
            <a:avLst/>
          </a:prstGeom>
        </p:spPr>
        <p:txBody>
          <a:bodyPr anchor="t" rtlCol="false" tIns="0" lIns="0" bIns="0" rIns="0">
            <a:spAutoFit/>
          </a:bodyPr>
          <a:lstStyle/>
          <a:p>
            <a:pPr algn="l">
              <a:lnSpc>
                <a:spcPts val="5544"/>
              </a:lnSpc>
            </a:pPr>
            <a:r>
              <a:rPr lang="en-US" sz="5600">
                <a:solidFill>
                  <a:srgbClr val="05A4A5"/>
                </a:solidFill>
                <a:latin typeface="Barlow SemiCondensed"/>
                <a:ea typeface="Barlow SemiCondensed"/>
                <a:cs typeface="Barlow SemiCondensed"/>
                <a:sym typeface="Barlow SemiCondensed"/>
              </a:rPr>
              <a:t>SHARE - BY ITEMS </a:t>
            </a:r>
          </a:p>
        </p:txBody>
      </p:sp>
      <p:grpSp>
        <p:nvGrpSpPr>
          <p:cNvPr name="Group 5" id="5"/>
          <p:cNvGrpSpPr/>
          <p:nvPr/>
        </p:nvGrpSpPr>
        <p:grpSpPr>
          <a:xfrm rot="0">
            <a:off x="1485129" y="5200057"/>
            <a:ext cx="6046286" cy="1027869"/>
            <a:chOff x="0" y="0"/>
            <a:chExt cx="1592438" cy="270714"/>
          </a:xfrm>
        </p:grpSpPr>
        <p:sp>
          <p:nvSpPr>
            <p:cNvPr name="Freeform 6" id="6"/>
            <p:cNvSpPr/>
            <p:nvPr/>
          </p:nvSpPr>
          <p:spPr>
            <a:xfrm flipH="false" flipV="false" rot="0">
              <a:off x="0" y="0"/>
              <a:ext cx="1592438" cy="270714"/>
            </a:xfrm>
            <a:custGeom>
              <a:avLst/>
              <a:gdLst/>
              <a:ahLst/>
              <a:cxnLst/>
              <a:rect r="r" b="b" t="t" l="l"/>
              <a:pathLst>
                <a:path h="270714" w="1592438">
                  <a:moveTo>
                    <a:pt x="65303" y="0"/>
                  </a:moveTo>
                  <a:lnTo>
                    <a:pt x="1527135" y="0"/>
                  </a:lnTo>
                  <a:cubicBezTo>
                    <a:pt x="1544454" y="0"/>
                    <a:pt x="1561064" y="6880"/>
                    <a:pt x="1573311" y="19127"/>
                  </a:cubicBezTo>
                  <a:cubicBezTo>
                    <a:pt x="1585557" y="31373"/>
                    <a:pt x="1592438" y="47983"/>
                    <a:pt x="1592438" y="65303"/>
                  </a:cubicBezTo>
                  <a:lnTo>
                    <a:pt x="1592438" y="205412"/>
                  </a:lnTo>
                  <a:cubicBezTo>
                    <a:pt x="1592438" y="241477"/>
                    <a:pt x="1563201" y="270714"/>
                    <a:pt x="1527135" y="270714"/>
                  </a:cubicBezTo>
                  <a:lnTo>
                    <a:pt x="65303" y="270714"/>
                  </a:lnTo>
                  <a:cubicBezTo>
                    <a:pt x="47983" y="270714"/>
                    <a:pt x="31373" y="263834"/>
                    <a:pt x="19127" y="251588"/>
                  </a:cubicBezTo>
                  <a:cubicBezTo>
                    <a:pt x="6880" y="239341"/>
                    <a:pt x="0" y="222731"/>
                    <a:pt x="0" y="205412"/>
                  </a:cubicBezTo>
                  <a:lnTo>
                    <a:pt x="0" y="65303"/>
                  </a:lnTo>
                  <a:cubicBezTo>
                    <a:pt x="0" y="47983"/>
                    <a:pt x="6880" y="31373"/>
                    <a:pt x="19127" y="19127"/>
                  </a:cubicBezTo>
                  <a:cubicBezTo>
                    <a:pt x="31373" y="6880"/>
                    <a:pt x="47983" y="0"/>
                    <a:pt x="65303" y="0"/>
                  </a:cubicBezTo>
                  <a:close/>
                </a:path>
              </a:pathLst>
            </a:custGeom>
            <a:solidFill>
              <a:srgbClr val="05A4A5"/>
            </a:solidFill>
          </p:spPr>
        </p:sp>
        <p:sp>
          <p:nvSpPr>
            <p:cNvPr name="TextBox 7" id="7"/>
            <p:cNvSpPr txBox="true"/>
            <p:nvPr/>
          </p:nvSpPr>
          <p:spPr>
            <a:xfrm>
              <a:off x="0" y="19050"/>
              <a:ext cx="1592438" cy="251664"/>
            </a:xfrm>
            <a:prstGeom prst="rect">
              <a:avLst/>
            </a:prstGeom>
          </p:spPr>
          <p:txBody>
            <a:bodyPr anchor="ctr" rtlCol="false" tIns="50800" lIns="50800" bIns="50800" rIns="50800"/>
            <a:lstStyle/>
            <a:p>
              <a:pPr algn="ctr">
                <a:lnSpc>
                  <a:spcPts val="2553"/>
                </a:lnSpc>
              </a:pPr>
            </a:p>
          </p:txBody>
        </p:sp>
      </p:grpSp>
      <p:grpSp>
        <p:nvGrpSpPr>
          <p:cNvPr name="Group 8" id="8"/>
          <p:cNvGrpSpPr/>
          <p:nvPr/>
        </p:nvGrpSpPr>
        <p:grpSpPr>
          <a:xfrm rot="0">
            <a:off x="1485129" y="6466051"/>
            <a:ext cx="6046286" cy="1027869"/>
            <a:chOff x="0" y="0"/>
            <a:chExt cx="1592438" cy="270714"/>
          </a:xfrm>
        </p:grpSpPr>
        <p:sp>
          <p:nvSpPr>
            <p:cNvPr name="Freeform 9" id="9"/>
            <p:cNvSpPr/>
            <p:nvPr/>
          </p:nvSpPr>
          <p:spPr>
            <a:xfrm flipH="false" flipV="false" rot="0">
              <a:off x="0" y="0"/>
              <a:ext cx="1592438" cy="270714"/>
            </a:xfrm>
            <a:custGeom>
              <a:avLst/>
              <a:gdLst/>
              <a:ahLst/>
              <a:cxnLst/>
              <a:rect r="r" b="b" t="t" l="l"/>
              <a:pathLst>
                <a:path h="270714" w="1592438">
                  <a:moveTo>
                    <a:pt x="65303" y="0"/>
                  </a:moveTo>
                  <a:lnTo>
                    <a:pt x="1527135" y="0"/>
                  </a:lnTo>
                  <a:cubicBezTo>
                    <a:pt x="1544454" y="0"/>
                    <a:pt x="1561064" y="6880"/>
                    <a:pt x="1573311" y="19127"/>
                  </a:cubicBezTo>
                  <a:cubicBezTo>
                    <a:pt x="1585557" y="31373"/>
                    <a:pt x="1592438" y="47983"/>
                    <a:pt x="1592438" y="65303"/>
                  </a:cubicBezTo>
                  <a:lnTo>
                    <a:pt x="1592438" y="205412"/>
                  </a:lnTo>
                  <a:cubicBezTo>
                    <a:pt x="1592438" y="241477"/>
                    <a:pt x="1563201" y="270714"/>
                    <a:pt x="1527135" y="270714"/>
                  </a:cubicBezTo>
                  <a:lnTo>
                    <a:pt x="65303" y="270714"/>
                  </a:lnTo>
                  <a:cubicBezTo>
                    <a:pt x="47983" y="270714"/>
                    <a:pt x="31373" y="263834"/>
                    <a:pt x="19127" y="251588"/>
                  </a:cubicBezTo>
                  <a:cubicBezTo>
                    <a:pt x="6880" y="239341"/>
                    <a:pt x="0" y="222731"/>
                    <a:pt x="0" y="205412"/>
                  </a:cubicBezTo>
                  <a:lnTo>
                    <a:pt x="0" y="65303"/>
                  </a:lnTo>
                  <a:cubicBezTo>
                    <a:pt x="0" y="47983"/>
                    <a:pt x="6880" y="31373"/>
                    <a:pt x="19127" y="19127"/>
                  </a:cubicBezTo>
                  <a:cubicBezTo>
                    <a:pt x="31373" y="6880"/>
                    <a:pt x="47983" y="0"/>
                    <a:pt x="65303" y="0"/>
                  </a:cubicBezTo>
                  <a:close/>
                </a:path>
              </a:pathLst>
            </a:custGeom>
            <a:solidFill>
              <a:srgbClr val="4FC0E8"/>
            </a:solidFill>
          </p:spPr>
        </p:sp>
        <p:sp>
          <p:nvSpPr>
            <p:cNvPr name="TextBox 10" id="10"/>
            <p:cNvSpPr txBox="true"/>
            <p:nvPr/>
          </p:nvSpPr>
          <p:spPr>
            <a:xfrm>
              <a:off x="0" y="19050"/>
              <a:ext cx="1592438" cy="251664"/>
            </a:xfrm>
            <a:prstGeom prst="rect">
              <a:avLst/>
            </a:prstGeom>
          </p:spPr>
          <p:txBody>
            <a:bodyPr anchor="ctr" rtlCol="false" tIns="50800" lIns="50800" bIns="50800" rIns="50800"/>
            <a:lstStyle/>
            <a:p>
              <a:pPr algn="ctr">
                <a:lnSpc>
                  <a:spcPts val="2553"/>
                </a:lnSpc>
              </a:pPr>
            </a:p>
          </p:txBody>
        </p:sp>
      </p:grpSp>
      <p:grpSp>
        <p:nvGrpSpPr>
          <p:cNvPr name="Group 11" id="11"/>
          <p:cNvGrpSpPr/>
          <p:nvPr/>
        </p:nvGrpSpPr>
        <p:grpSpPr>
          <a:xfrm rot="0">
            <a:off x="1485129" y="7732045"/>
            <a:ext cx="6046286" cy="1027869"/>
            <a:chOff x="0" y="0"/>
            <a:chExt cx="1592438" cy="270714"/>
          </a:xfrm>
        </p:grpSpPr>
        <p:sp>
          <p:nvSpPr>
            <p:cNvPr name="Freeform 12" id="12"/>
            <p:cNvSpPr/>
            <p:nvPr/>
          </p:nvSpPr>
          <p:spPr>
            <a:xfrm flipH="false" flipV="false" rot="0">
              <a:off x="0" y="0"/>
              <a:ext cx="1592438" cy="270714"/>
            </a:xfrm>
            <a:custGeom>
              <a:avLst/>
              <a:gdLst/>
              <a:ahLst/>
              <a:cxnLst/>
              <a:rect r="r" b="b" t="t" l="l"/>
              <a:pathLst>
                <a:path h="270714" w="1592438">
                  <a:moveTo>
                    <a:pt x="65303" y="0"/>
                  </a:moveTo>
                  <a:lnTo>
                    <a:pt x="1527135" y="0"/>
                  </a:lnTo>
                  <a:cubicBezTo>
                    <a:pt x="1544454" y="0"/>
                    <a:pt x="1561064" y="6880"/>
                    <a:pt x="1573311" y="19127"/>
                  </a:cubicBezTo>
                  <a:cubicBezTo>
                    <a:pt x="1585557" y="31373"/>
                    <a:pt x="1592438" y="47983"/>
                    <a:pt x="1592438" y="65303"/>
                  </a:cubicBezTo>
                  <a:lnTo>
                    <a:pt x="1592438" y="205412"/>
                  </a:lnTo>
                  <a:cubicBezTo>
                    <a:pt x="1592438" y="241477"/>
                    <a:pt x="1563201" y="270714"/>
                    <a:pt x="1527135" y="270714"/>
                  </a:cubicBezTo>
                  <a:lnTo>
                    <a:pt x="65303" y="270714"/>
                  </a:lnTo>
                  <a:cubicBezTo>
                    <a:pt x="47983" y="270714"/>
                    <a:pt x="31373" y="263834"/>
                    <a:pt x="19127" y="251588"/>
                  </a:cubicBezTo>
                  <a:cubicBezTo>
                    <a:pt x="6880" y="239341"/>
                    <a:pt x="0" y="222731"/>
                    <a:pt x="0" y="205412"/>
                  </a:cubicBezTo>
                  <a:lnTo>
                    <a:pt x="0" y="65303"/>
                  </a:lnTo>
                  <a:cubicBezTo>
                    <a:pt x="0" y="47983"/>
                    <a:pt x="6880" y="31373"/>
                    <a:pt x="19127" y="19127"/>
                  </a:cubicBezTo>
                  <a:cubicBezTo>
                    <a:pt x="31373" y="6880"/>
                    <a:pt x="47983" y="0"/>
                    <a:pt x="65303" y="0"/>
                  </a:cubicBezTo>
                  <a:close/>
                </a:path>
              </a:pathLst>
            </a:custGeom>
            <a:solidFill>
              <a:srgbClr val="95C11F"/>
            </a:solidFill>
          </p:spPr>
        </p:sp>
        <p:sp>
          <p:nvSpPr>
            <p:cNvPr name="TextBox 13" id="13"/>
            <p:cNvSpPr txBox="true"/>
            <p:nvPr/>
          </p:nvSpPr>
          <p:spPr>
            <a:xfrm>
              <a:off x="0" y="19050"/>
              <a:ext cx="1592438" cy="251664"/>
            </a:xfrm>
            <a:prstGeom prst="rect">
              <a:avLst/>
            </a:prstGeom>
          </p:spPr>
          <p:txBody>
            <a:bodyPr anchor="ctr" rtlCol="false" tIns="50800" lIns="50800" bIns="50800" rIns="50800"/>
            <a:lstStyle/>
            <a:p>
              <a:pPr algn="ctr">
                <a:lnSpc>
                  <a:spcPts val="2553"/>
                </a:lnSpc>
              </a:pPr>
            </a:p>
          </p:txBody>
        </p:sp>
      </p:grpSp>
      <p:sp>
        <p:nvSpPr>
          <p:cNvPr name="TextBox 14" id="14"/>
          <p:cNvSpPr txBox="true"/>
          <p:nvPr/>
        </p:nvSpPr>
        <p:spPr>
          <a:xfrm rot="0">
            <a:off x="1828699" y="5401254"/>
            <a:ext cx="5311909" cy="615950"/>
          </a:xfrm>
          <a:prstGeom prst="rect">
            <a:avLst/>
          </a:prstGeom>
        </p:spPr>
        <p:txBody>
          <a:bodyPr anchor="t" rtlCol="false" tIns="0" lIns="0" bIns="0" rIns="0">
            <a:spAutoFit/>
          </a:bodyPr>
          <a:lstStyle/>
          <a:p>
            <a:pPr algn="l">
              <a:lnSpc>
                <a:spcPts val="4000"/>
              </a:lnSpc>
            </a:pPr>
            <a:r>
              <a:rPr lang="en-US" sz="4000">
                <a:solidFill>
                  <a:srgbClr val="FFFFFF"/>
                </a:solidFill>
                <a:latin typeface="Kollektif Bold"/>
                <a:ea typeface="Kollektif Bold"/>
                <a:cs typeface="Kollektif Bold"/>
                <a:sym typeface="Kollektif Bold"/>
              </a:rPr>
              <a:t>01 - ASIA</a:t>
            </a:r>
          </a:p>
        </p:txBody>
      </p:sp>
      <p:sp>
        <p:nvSpPr>
          <p:cNvPr name="TextBox 15" id="15"/>
          <p:cNvSpPr txBox="true"/>
          <p:nvPr/>
        </p:nvSpPr>
        <p:spPr>
          <a:xfrm rot="0">
            <a:off x="1828699" y="6667248"/>
            <a:ext cx="5311909" cy="615950"/>
          </a:xfrm>
          <a:prstGeom prst="rect">
            <a:avLst/>
          </a:prstGeom>
        </p:spPr>
        <p:txBody>
          <a:bodyPr anchor="t" rtlCol="false" tIns="0" lIns="0" bIns="0" rIns="0">
            <a:spAutoFit/>
          </a:bodyPr>
          <a:lstStyle/>
          <a:p>
            <a:pPr algn="l">
              <a:lnSpc>
                <a:spcPts val="4000"/>
              </a:lnSpc>
            </a:pPr>
            <a:r>
              <a:rPr lang="en-US" sz="4000">
                <a:solidFill>
                  <a:srgbClr val="FFFFFF"/>
                </a:solidFill>
                <a:latin typeface="Kollektif Bold"/>
                <a:ea typeface="Kollektif Bold"/>
                <a:cs typeface="Kollektif Bold"/>
                <a:sym typeface="Kollektif Bold"/>
              </a:rPr>
              <a:t>02 - AFRICA</a:t>
            </a:r>
          </a:p>
        </p:txBody>
      </p:sp>
      <p:sp>
        <p:nvSpPr>
          <p:cNvPr name="TextBox 16" id="16"/>
          <p:cNvSpPr txBox="true"/>
          <p:nvPr/>
        </p:nvSpPr>
        <p:spPr>
          <a:xfrm rot="0">
            <a:off x="1828699" y="7933241"/>
            <a:ext cx="5311909" cy="615950"/>
          </a:xfrm>
          <a:prstGeom prst="rect">
            <a:avLst/>
          </a:prstGeom>
        </p:spPr>
        <p:txBody>
          <a:bodyPr anchor="t" rtlCol="false" tIns="0" lIns="0" bIns="0" rIns="0">
            <a:spAutoFit/>
          </a:bodyPr>
          <a:lstStyle/>
          <a:p>
            <a:pPr algn="l">
              <a:lnSpc>
                <a:spcPts val="4000"/>
              </a:lnSpc>
            </a:pPr>
            <a:r>
              <a:rPr lang="en-US" sz="4000">
                <a:solidFill>
                  <a:srgbClr val="FFFFFF"/>
                </a:solidFill>
                <a:latin typeface="Kollektif Bold"/>
                <a:ea typeface="Kollektif Bold"/>
                <a:cs typeface="Kollektif Bold"/>
                <a:sym typeface="Kollektif Bold"/>
              </a:rPr>
              <a:t>03 - OTHERS</a:t>
            </a:r>
          </a:p>
        </p:txBody>
      </p:sp>
      <p:sp>
        <p:nvSpPr>
          <p:cNvPr name="TextBox 17" id="17"/>
          <p:cNvSpPr txBox="true"/>
          <p:nvPr/>
        </p:nvSpPr>
        <p:spPr>
          <a:xfrm rot="0">
            <a:off x="1485129" y="2608747"/>
            <a:ext cx="6713943" cy="1447800"/>
          </a:xfrm>
          <a:prstGeom prst="rect">
            <a:avLst/>
          </a:prstGeom>
        </p:spPr>
        <p:txBody>
          <a:bodyPr anchor="t" rtlCol="false" tIns="0" lIns="0" bIns="0" rIns="0">
            <a:spAutoFit/>
          </a:bodyPr>
          <a:lstStyle/>
          <a:p>
            <a:pPr algn="l">
              <a:lnSpc>
                <a:spcPts val="2879"/>
              </a:lnSpc>
            </a:pPr>
            <a:r>
              <a:rPr lang="en-US" sz="2400">
                <a:solidFill>
                  <a:srgbClr val="545454"/>
                </a:solidFill>
                <a:latin typeface="DM Sans"/>
                <a:ea typeface="DM Sans"/>
                <a:cs typeface="DM Sans"/>
                <a:sym typeface="DM Sans"/>
              </a:rPr>
              <a:t>Lorem ipsum dolor sit amet, consectetur adipiscing elit. Etiam mattis, nunc vitae eleifend posuere, turpis mauris vestibulum purus, in pellentesque tellus elit vel nisl.</a:t>
            </a:r>
          </a:p>
        </p:txBody>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5577305" y="1390650"/>
            <a:ext cx="7600032" cy="739902"/>
          </a:xfrm>
          <a:prstGeom prst="rect">
            <a:avLst/>
          </a:prstGeom>
        </p:spPr>
        <p:txBody>
          <a:bodyPr anchor="t" rtlCol="false" tIns="0" lIns="0" bIns="0" rIns="0">
            <a:spAutoFit/>
          </a:bodyPr>
          <a:lstStyle/>
          <a:p>
            <a:pPr algn="ctr">
              <a:lnSpc>
                <a:spcPts val="5544"/>
              </a:lnSpc>
            </a:pPr>
            <a:r>
              <a:rPr lang="en-US" sz="5600">
                <a:solidFill>
                  <a:srgbClr val="05A4A5"/>
                </a:solidFill>
                <a:latin typeface="Barlow SemiCondensed"/>
                <a:ea typeface="Barlow SemiCondensed"/>
                <a:cs typeface="Barlow SemiCondensed"/>
                <a:sym typeface="Barlow SemiCondensed"/>
              </a:rPr>
              <a:t>EVALUATION</a:t>
            </a:r>
          </a:p>
        </p:txBody>
      </p:sp>
      <p:grpSp>
        <p:nvGrpSpPr>
          <p:cNvPr name="Group 3" id="3"/>
          <p:cNvGrpSpPr/>
          <p:nvPr/>
        </p:nvGrpSpPr>
        <p:grpSpPr>
          <a:xfrm rot="0">
            <a:off x="6805571" y="8479939"/>
            <a:ext cx="4680540" cy="778361"/>
            <a:chOff x="0" y="0"/>
            <a:chExt cx="1232735" cy="205000"/>
          </a:xfrm>
        </p:grpSpPr>
        <p:sp>
          <p:nvSpPr>
            <p:cNvPr name="Freeform 4" id="4"/>
            <p:cNvSpPr/>
            <p:nvPr/>
          </p:nvSpPr>
          <p:spPr>
            <a:xfrm flipH="false" flipV="false" rot="0">
              <a:off x="0" y="0"/>
              <a:ext cx="1232735" cy="205000"/>
            </a:xfrm>
            <a:custGeom>
              <a:avLst/>
              <a:gdLst/>
              <a:ahLst/>
              <a:cxnLst/>
              <a:rect r="r" b="b" t="t" l="l"/>
              <a:pathLst>
                <a:path h="205000" w="1232735">
                  <a:moveTo>
                    <a:pt x="84357" y="0"/>
                  </a:moveTo>
                  <a:lnTo>
                    <a:pt x="1148377" y="0"/>
                  </a:lnTo>
                  <a:cubicBezTo>
                    <a:pt x="1194967" y="0"/>
                    <a:pt x="1232735" y="37768"/>
                    <a:pt x="1232735" y="84357"/>
                  </a:cubicBezTo>
                  <a:lnTo>
                    <a:pt x="1232735" y="120643"/>
                  </a:lnTo>
                  <a:cubicBezTo>
                    <a:pt x="1232735" y="143016"/>
                    <a:pt x="1223847" y="164473"/>
                    <a:pt x="1208027" y="180293"/>
                  </a:cubicBezTo>
                  <a:cubicBezTo>
                    <a:pt x="1192207" y="196113"/>
                    <a:pt x="1170750" y="205000"/>
                    <a:pt x="1148377" y="205000"/>
                  </a:cubicBezTo>
                  <a:lnTo>
                    <a:pt x="84357" y="205000"/>
                  </a:lnTo>
                  <a:cubicBezTo>
                    <a:pt x="37768" y="205000"/>
                    <a:pt x="0" y="167232"/>
                    <a:pt x="0" y="120643"/>
                  </a:cubicBezTo>
                  <a:lnTo>
                    <a:pt x="0" y="84357"/>
                  </a:lnTo>
                  <a:cubicBezTo>
                    <a:pt x="0" y="37768"/>
                    <a:pt x="37768" y="0"/>
                    <a:pt x="84357" y="0"/>
                  </a:cubicBezTo>
                  <a:close/>
                </a:path>
              </a:pathLst>
            </a:custGeom>
            <a:solidFill>
              <a:srgbClr val="95C11F"/>
            </a:solidFill>
          </p:spPr>
        </p:sp>
        <p:sp>
          <p:nvSpPr>
            <p:cNvPr name="TextBox 5" id="5"/>
            <p:cNvSpPr txBox="true"/>
            <p:nvPr/>
          </p:nvSpPr>
          <p:spPr>
            <a:xfrm>
              <a:off x="0" y="19050"/>
              <a:ext cx="1232735" cy="185950"/>
            </a:xfrm>
            <a:prstGeom prst="rect">
              <a:avLst/>
            </a:prstGeom>
          </p:spPr>
          <p:txBody>
            <a:bodyPr anchor="ctr" rtlCol="false" tIns="50800" lIns="50800" bIns="50800" rIns="50800"/>
            <a:lstStyle/>
            <a:p>
              <a:pPr algn="ctr">
                <a:lnSpc>
                  <a:spcPts val="2553"/>
                </a:lnSpc>
              </a:pPr>
            </a:p>
          </p:txBody>
        </p:sp>
      </p:grpSp>
      <p:grpSp>
        <p:nvGrpSpPr>
          <p:cNvPr name="Group 6" id="6"/>
          <p:cNvGrpSpPr/>
          <p:nvPr/>
        </p:nvGrpSpPr>
        <p:grpSpPr>
          <a:xfrm rot="0">
            <a:off x="1028700" y="8463234"/>
            <a:ext cx="4680540" cy="778361"/>
            <a:chOff x="0" y="0"/>
            <a:chExt cx="1232735" cy="205000"/>
          </a:xfrm>
        </p:grpSpPr>
        <p:sp>
          <p:nvSpPr>
            <p:cNvPr name="Freeform 7" id="7"/>
            <p:cNvSpPr/>
            <p:nvPr/>
          </p:nvSpPr>
          <p:spPr>
            <a:xfrm flipH="false" flipV="false" rot="0">
              <a:off x="0" y="0"/>
              <a:ext cx="1232735" cy="205000"/>
            </a:xfrm>
            <a:custGeom>
              <a:avLst/>
              <a:gdLst/>
              <a:ahLst/>
              <a:cxnLst/>
              <a:rect r="r" b="b" t="t" l="l"/>
              <a:pathLst>
                <a:path h="205000" w="1232735">
                  <a:moveTo>
                    <a:pt x="84357" y="0"/>
                  </a:moveTo>
                  <a:lnTo>
                    <a:pt x="1148377" y="0"/>
                  </a:lnTo>
                  <a:cubicBezTo>
                    <a:pt x="1194967" y="0"/>
                    <a:pt x="1232735" y="37768"/>
                    <a:pt x="1232735" y="84357"/>
                  </a:cubicBezTo>
                  <a:lnTo>
                    <a:pt x="1232735" y="120643"/>
                  </a:lnTo>
                  <a:cubicBezTo>
                    <a:pt x="1232735" y="143016"/>
                    <a:pt x="1223847" y="164473"/>
                    <a:pt x="1208027" y="180293"/>
                  </a:cubicBezTo>
                  <a:cubicBezTo>
                    <a:pt x="1192207" y="196113"/>
                    <a:pt x="1170750" y="205000"/>
                    <a:pt x="1148377" y="205000"/>
                  </a:cubicBezTo>
                  <a:lnTo>
                    <a:pt x="84357" y="205000"/>
                  </a:lnTo>
                  <a:cubicBezTo>
                    <a:pt x="37768" y="205000"/>
                    <a:pt x="0" y="167232"/>
                    <a:pt x="0" y="120643"/>
                  </a:cubicBezTo>
                  <a:lnTo>
                    <a:pt x="0" y="84357"/>
                  </a:lnTo>
                  <a:cubicBezTo>
                    <a:pt x="0" y="37768"/>
                    <a:pt x="37768" y="0"/>
                    <a:pt x="84357" y="0"/>
                  </a:cubicBezTo>
                  <a:close/>
                </a:path>
              </a:pathLst>
            </a:custGeom>
            <a:solidFill>
              <a:srgbClr val="05A4A5"/>
            </a:solidFill>
          </p:spPr>
        </p:sp>
        <p:sp>
          <p:nvSpPr>
            <p:cNvPr name="TextBox 8" id="8"/>
            <p:cNvSpPr txBox="true"/>
            <p:nvPr/>
          </p:nvSpPr>
          <p:spPr>
            <a:xfrm>
              <a:off x="0" y="19050"/>
              <a:ext cx="1232735" cy="185950"/>
            </a:xfrm>
            <a:prstGeom prst="rect">
              <a:avLst/>
            </a:prstGeom>
          </p:spPr>
          <p:txBody>
            <a:bodyPr anchor="ctr" rtlCol="false" tIns="50800" lIns="50800" bIns="50800" rIns="50800"/>
            <a:lstStyle/>
            <a:p>
              <a:pPr algn="ctr">
                <a:lnSpc>
                  <a:spcPts val="2553"/>
                </a:lnSpc>
              </a:pPr>
            </a:p>
          </p:txBody>
        </p:sp>
      </p:grpSp>
      <p:grpSp>
        <p:nvGrpSpPr>
          <p:cNvPr name="Group 9" id="9"/>
          <p:cNvGrpSpPr/>
          <p:nvPr/>
        </p:nvGrpSpPr>
        <p:grpSpPr>
          <a:xfrm rot="0">
            <a:off x="12590530" y="8479939"/>
            <a:ext cx="4680540" cy="778361"/>
            <a:chOff x="0" y="0"/>
            <a:chExt cx="1232735" cy="205000"/>
          </a:xfrm>
        </p:grpSpPr>
        <p:sp>
          <p:nvSpPr>
            <p:cNvPr name="Freeform 10" id="10"/>
            <p:cNvSpPr/>
            <p:nvPr/>
          </p:nvSpPr>
          <p:spPr>
            <a:xfrm flipH="false" flipV="false" rot="0">
              <a:off x="0" y="0"/>
              <a:ext cx="1232735" cy="205000"/>
            </a:xfrm>
            <a:custGeom>
              <a:avLst/>
              <a:gdLst/>
              <a:ahLst/>
              <a:cxnLst/>
              <a:rect r="r" b="b" t="t" l="l"/>
              <a:pathLst>
                <a:path h="205000" w="1232735">
                  <a:moveTo>
                    <a:pt x="84357" y="0"/>
                  </a:moveTo>
                  <a:lnTo>
                    <a:pt x="1148377" y="0"/>
                  </a:lnTo>
                  <a:cubicBezTo>
                    <a:pt x="1194967" y="0"/>
                    <a:pt x="1232735" y="37768"/>
                    <a:pt x="1232735" y="84357"/>
                  </a:cubicBezTo>
                  <a:lnTo>
                    <a:pt x="1232735" y="120643"/>
                  </a:lnTo>
                  <a:cubicBezTo>
                    <a:pt x="1232735" y="143016"/>
                    <a:pt x="1223847" y="164473"/>
                    <a:pt x="1208027" y="180293"/>
                  </a:cubicBezTo>
                  <a:cubicBezTo>
                    <a:pt x="1192207" y="196113"/>
                    <a:pt x="1170750" y="205000"/>
                    <a:pt x="1148377" y="205000"/>
                  </a:cubicBezTo>
                  <a:lnTo>
                    <a:pt x="84357" y="205000"/>
                  </a:lnTo>
                  <a:cubicBezTo>
                    <a:pt x="37768" y="205000"/>
                    <a:pt x="0" y="167232"/>
                    <a:pt x="0" y="120643"/>
                  </a:cubicBezTo>
                  <a:lnTo>
                    <a:pt x="0" y="84357"/>
                  </a:lnTo>
                  <a:cubicBezTo>
                    <a:pt x="0" y="37768"/>
                    <a:pt x="37768" y="0"/>
                    <a:pt x="84357" y="0"/>
                  </a:cubicBezTo>
                  <a:close/>
                </a:path>
              </a:pathLst>
            </a:custGeom>
            <a:solidFill>
              <a:srgbClr val="9ADADA"/>
            </a:solidFill>
          </p:spPr>
        </p:sp>
        <p:sp>
          <p:nvSpPr>
            <p:cNvPr name="TextBox 11" id="11"/>
            <p:cNvSpPr txBox="true"/>
            <p:nvPr/>
          </p:nvSpPr>
          <p:spPr>
            <a:xfrm>
              <a:off x="0" y="19050"/>
              <a:ext cx="1232735" cy="185950"/>
            </a:xfrm>
            <a:prstGeom prst="rect">
              <a:avLst/>
            </a:prstGeom>
          </p:spPr>
          <p:txBody>
            <a:bodyPr anchor="ctr" rtlCol="false" tIns="50800" lIns="50800" bIns="50800" rIns="50800"/>
            <a:lstStyle/>
            <a:p>
              <a:pPr algn="ctr">
                <a:lnSpc>
                  <a:spcPts val="2553"/>
                </a:lnSpc>
              </a:pPr>
            </a:p>
          </p:txBody>
        </p:sp>
      </p:grpSp>
      <p:sp>
        <p:nvSpPr>
          <p:cNvPr name="TextBox 12" id="12"/>
          <p:cNvSpPr txBox="true"/>
          <p:nvPr/>
        </p:nvSpPr>
        <p:spPr>
          <a:xfrm rot="0">
            <a:off x="6488045" y="8622642"/>
            <a:ext cx="5311909" cy="466725"/>
          </a:xfrm>
          <a:prstGeom prst="rect">
            <a:avLst/>
          </a:prstGeom>
        </p:spPr>
        <p:txBody>
          <a:bodyPr anchor="t" rtlCol="false" tIns="0" lIns="0" bIns="0" rIns="0">
            <a:spAutoFit/>
          </a:bodyPr>
          <a:lstStyle/>
          <a:p>
            <a:pPr algn="ctr">
              <a:lnSpc>
                <a:spcPts val="3000"/>
              </a:lnSpc>
            </a:pPr>
            <a:r>
              <a:rPr lang="en-US" sz="3000">
                <a:solidFill>
                  <a:srgbClr val="FFFFFF"/>
                </a:solidFill>
                <a:latin typeface="Kollektif Bold"/>
                <a:ea typeface="Kollektif Bold"/>
                <a:cs typeface="Kollektif Bold"/>
                <a:sym typeface="Kollektif Bold"/>
              </a:rPr>
              <a:t>02 - AFRICA</a:t>
            </a:r>
          </a:p>
        </p:txBody>
      </p:sp>
      <p:sp>
        <p:nvSpPr>
          <p:cNvPr name="TextBox 13" id="13"/>
          <p:cNvSpPr txBox="true"/>
          <p:nvPr/>
        </p:nvSpPr>
        <p:spPr>
          <a:xfrm rot="0">
            <a:off x="699405" y="8622642"/>
            <a:ext cx="5311909" cy="466725"/>
          </a:xfrm>
          <a:prstGeom prst="rect">
            <a:avLst/>
          </a:prstGeom>
        </p:spPr>
        <p:txBody>
          <a:bodyPr anchor="t" rtlCol="false" tIns="0" lIns="0" bIns="0" rIns="0">
            <a:spAutoFit/>
          </a:bodyPr>
          <a:lstStyle/>
          <a:p>
            <a:pPr algn="ctr">
              <a:lnSpc>
                <a:spcPts val="3000"/>
              </a:lnSpc>
            </a:pPr>
            <a:r>
              <a:rPr lang="en-US" sz="3000">
                <a:solidFill>
                  <a:srgbClr val="FFFFFF"/>
                </a:solidFill>
                <a:latin typeface="Kollektif Bold"/>
                <a:ea typeface="Kollektif Bold"/>
                <a:cs typeface="Kollektif Bold"/>
                <a:sym typeface="Kollektif Bold"/>
              </a:rPr>
              <a:t>01 - ASIA</a:t>
            </a:r>
          </a:p>
        </p:txBody>
      </p:sp>
      <p:sp>
        <p:nvSpPr>
          <p:cNvPr name="TextBox 14" id="14"/>
          <p:cNvSpPr txBox="true"/>
          <p:nvPr/>
        </p:nvSpPr>
        <p:spPr>
          <a:xfrm rot="0">
            <a:off x="12272921" y="8622642"/>
            <a:ext cx="5311909" cy="466725"/>
          </a:xfrm>
          <a:prstGeom prst="rect">
            <a:avLst/>
          </a:prstGeom>
        </p:spPr>
        <p:txBody>
          <a:bodyPr anchor="t" rtlCol="false" tIns="0" lIns="0" bIns="0" rIns="0">
            <a:spAutoFit/>
          </a:bodyPr>
          <a:lstStyle/>
          <a:p>
            <a:pPr algn="ctr">
              <a:lnSpc>
                <a:spcPts val="3000"/>
              </a:lnSpc>
            </a:pPr>
            <a:r>
              <a:rPr lang="en-US" sz="3000">
                <a:solidFill>
                  <a:srgbClr val="FFFFFF"/>
                </a:solidFill>
                <a:latin typeface="Kollektif Bold"/>
                <a:ea typeface="Kollektif Bold"/>
                <a:cs typeface="Kollektif Bold"/>
                <a:sym typeface="Kollektif Bold"/>
              </a:rPr>
              <a:t>03 - OTHERS</a:t>
            </a:r>
          </a:p>
        </p:txBody>
      </p:sp>
      <p:pic>
        <p:nvPicPr>
          <p:cNvPr name="Picture 15" id="15"/>
          <p:cNvPicPr>
            <a:picLocks noChangeAspect="true"/>
          </p:cNvPicPr>
          <p:nvPr/>
        </p:nvPicPr>
        <p:blipFill>
          <a:blip r:embed="rId2"/>
          <a:stretch>
            <a:fillRect/>
          </a:stretch>
        </p:blipFill>
        <p:spPr>
          <a:xfrm rot="0">
            <a:off x="6627862" y="3155188"/>
            <a:ext cx="5032277" cy="5032277"/>
          </a:xfrm>
          <a:prstGeom prst="rect">
            <a:avLst/>
          </a:prstGeom>
        </p:spPr>
      </p:pic>
      <p:pic>
        <p:nvPicPr>
          <p:cNvPr name="Picture 16" id="16"/>
          <p:cNvPicPr>
            <a:picLocks noChangeAspect="true"/>
          </p:cNvPicPr>
          <p:nvPr/>
        </p:nvPicPr>
        <p:blipFill>
          <a:blip r:embed="rId3"/>
          <a:stretch>
            <a:fillRect/>
          </a:stretch>
        </p:blipFill>
        <p:spPr>
          <a:xfrm rot="0">
            <a:off x="840573" y="3155413"/>
            <a:ext cx="5029572" cy="5029572"/>
          </a:xfrm>
          <a:prstGeom prst="rect">
            <a:avLst/>
          </a:prstGeom>
        </p:spPr>
      </p:pic>
      <p:pic>
        <p:nvPicPr>
          <p:cNvPr name="Picture 17" id="17"/>
          <p:cNvPicPr>
            <a:picLocks noChangeAspect="true"/>
          </p:cNvPicPr>
          <p:nvPr/>
        </p:nvPicPr>
        <p:blipFill>
          <a:blip r:embed="rId4"/>
          <a:stretch>
            <a:fillRect/>
          </a:stretch>
        </p:blipFill>
        <p:spPr>
          <a:xfrm rot="0">
            <a:off x="12412738" y="3155188"/>
            <a:ext cx="5032277" cy="5032277"/>
          </a:xfrm>
          <a:prstGeom prst="rect">
            <a:avLst/>
          </a:prstGeom>
        </p:spPr>
      </p:pic>
      <p:sp>
        <p:nvSpPr>
          <p:cNvPr name="Freeform 18" id="18"/>
          <p:cNvSpPr/>
          <p:nvPr/>
        </p:nvSpPr>
        <p:spPr>
          <a:xfrm flipH="false" flipV="false" rot="0">
            <a:off x="1028700" y="445144"/>
            <a:ext cx="2920049" cy="840731"/>
          </a:xfrm>
          <a:custGeom>
            <a:avLst/>
            <a:gdLst/>
            <a:ahLst/>
            <a:cxnLst/>
            <a:rect r="r" b="b" t="t" l="l"/>
            <a:pathLst>
              <a:path h="840731" w="2920049">
                <a:moveTo>
                  <a:pt x="0" y="0"/>
                </a:moveTo>
                <a:lnTo>
                  <a:pt x="2920049" y="0"/>
                </a:lnTo>
                <a:lnTo>
                  <a:pt x="2920049" y="840731"/>
                </a:lnTo>
                <a:lnTo>
                  <a:pt x="0" y="840731"/>
                </a:lnTo>
                <a:lnTo>
                  <a:pt x="0" y="0"/>
                </a:lnTo>
                <a:close/>
              </a:path>
            </a:pathLst>
          </a:custGeom>
          <a:blipFill>
            <a:blip r:embed="rId5"/>
            <a:stretch>
              <a:fillRect l="0" t="0" r="0" b="0"/>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DAGMPlN8Du4</dc:identifier>
  <dcterms:modified xsi:type="dcterms:W3CDTF">2011-08-01T06:04:30Z</dcterms:modified>
  <cp:revision>1</cp:revision>
  <dc:title>Colorful Modern Business Infographic Presentation</dc:title>
</cp:coreProperties>
</file>